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21"/>
  </p:handoutMasterIdLst>
  <p:sldIdLst>
    <p:sldId id="259" r:id="rId2"/>
    <p:sldId id="260" r:id="rId3"/>
    <p:sldId id="261" r:id="rId4"/>
    <p:sldId id="262" r:id="rId5"/>
    <p:sldId id="263" r:id="rId6"/>
    <p:sldId id="264" r:id="rId7"/>
    <p:sldId id="265" r:id="rId8"/>
    <p:sldId id="266" r:id="rId9"/>
    <p:sldId id="257" r:id="rId10"/>
    <p:sldId id="258" r:id="rId11"/>
    <p:sldId id="268" r:id="rId12"/>
    <p:sldId id="269" r:id="rId13"/>
    <p:sldId id="270" r:id="rId14"/>
    <p:sldId id="271" r:id="rId15"/>
    <p:sldId id="274" r:id="rId16"/>
    <p:sldId id="275" r:id="rId17"/>
    <p:sldId id="276" r:id="rId18"/>
    <p:sldId id="277" r:id="rId19"/>
    <p:sldId id="278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5F14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7" d="100"/>
          <a:sy n="107" d="100"/>
        </p:scale>
        <p:origin x="-8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83E4E27-5D7D-43E7-967C-93CC82C37816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FE9E7A5-BC16-41A9-82CD-F50D36CD745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273684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>
  <p:cSld name="Заголовок, текст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2625" y="609600"/>
            <a:ext cx="8080375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682625" y="1981200"/>
            <a:ext cx="38100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иаграмма 3"/>
          <p:cNvSpPr>
            <a:spLocks noGrp="1"/>
          </p:cNvSpPr>
          <p:nvPr>
            <p:ph type="chart" sz="half" idx="2"/>
          </p:nvPr>
        </p:nvSpPr>
        <p:spPr>
          <a:xfrm>
            <a:off x="4645025" y="1981200"/>
            <a:ext cx="3810000" cy="41148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7215188" y="6442075"/>
            <a:ext cx="1905000" cy="3810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682625" y="6365875"/>
            <a:ext cx="4267200" cy="45720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199313" y="6148388"/>
            <a:ext cx="1905000" cy="381000"/>
          </a:xfrm>
        </p:spPr>
        <p:txBody>
          <a:bodyPr/>
          <a:lstStyle>
            <a:lvl2pPr lvl="1">
              <a:defRPr/>
            </a:lvl2pPr>
          </a:lstStyle>
          <a:p>
            <a:pPr lvl="1"/>
            <a:fld id="{FC1E631B-E763-4D36-89B1-F17973B53FA4}" type="slidenum">
              <a:rPr lang="ru-RU"/>
              <a:pPr lvl="1"/>
              <a:t>‹#›</a:t>
            </a:fld>
            <a:endParaRPr lang="ru-RU">
              <a:latin typeface="+mn-lt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21.11.2017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http://www.carvip.ru/images/news/ff34fbe4378ff1ae036c2c7518bdc37d_big.jpg" TargetMode="External"/><Relationship Id="rId13" Type="http://schemas.openxmlformats.org/officeDocument/2006/relationships/image" Target="http://www.carvip.ru/images/news/6bca2a72ab3aac362e9f46864101db55_big.jpg" TargetMode="External"/><Relationship Id="rId18" Type="http://schemas.openxmlformats.org/officeDocument/2006/relationships/image" Target="../media/image22.jpeg"/><Relationship Id="rId3" Type="http://schemas.openxmlformats.org/officeDocument/2006/relationships/oleObject" Target="../embeddings/oleObject1.bin"/><Relationship Id="rId21" Type="http://schemas.openxmlformats.org/officeDocument/2006/relationships/image" Target="../media/image23.jpeg"/><Relationship Id="rId7" Type="http://schemas.openxmlformats.org/officeDocument/2006/relationships/image" Target="../media/image18.jpeg"/><Relationship Id="rId12" Type="http://schemas.openxmlformats.org/officeDocument/2006/relationships/image" Target="../media/image20.jpeg"/><Relationship Id="rId17" Type="http://schemas.openxmlformats.org/officeDocument/2006/relationships/hyperlink" Target="http://www.carvip.ru/avariifoto/2" TargetMode="External"/><Relationship Id="rId2" Type="http://schemas.openxmlformats.org/officeDocument/2006/relationships/slideLayout" Target="../slideLayouts/slideLayout12.xml"/><Relationship Id="rId16" Type="http://schemas.openxmlformats.org/officeDocument/2006/relationships/image" Target="http://www.carvip.ru/images/news/8639fddfd1ba00d03c712e1a63fa3dad_big.jpg" TargetMode="External"/><Relationship Id="rId20" Type="http://schemas.openxmlformats.org/officeDocument/2006/relationships/hyperlink" Target="http://www.carvip.ru/avariifoto/51" TargetMode="External"/><Relationship Id="rId1" Type="http://schemas.openxmlformats.org/officeDocument/2006/relationships/vmlDrawing" Target="../drawings/vmlDrawing1.vml"/><Relationship Id="rId6" Type="http://schemas.openxmlformats.org/officeDocument/2006/relationships/hyperlink" Target="http://www.carvip.ru/avariifoto/6" TargetMode="External"/><Relationship Id="rId11" Type="http://schemas.openxmlformats.org/officeDocument/2006/relationships/hyperlink" Target="http://www.carvip.ru/avariifoto/4" TargetMode="External"/><Relationship Id="rId5" Type="http://schemas.openxmlformats.org/officeDocument/2006/relationships/image" Target="../media/image17.jpeg"/><Relationship Id="rId15" Type="http://schemas.openxmlformats.org/officeDocument/2006/relationships/image" Target="../media/image21.jpeg"/><Relationship Id="rId10" Type="http://schemas.openxmlformats.org/officeDocument/2006/relationships/image" Target="../media/image19.jpeg"/><Relationship Id="rId19" Type="http://schemas.openxmlformats.org/officeDocument/2006/relationships/image" Target="http://www.carvip.ru/images/news/3e6acedcfff1b709a945fe57aa0de20c_big.jpg" TargetMode="External"/><Relationship Id="rId4" Type="http://schemas.openxmlformats.org/officeDocument/2006/relationships/image" Target="../media/image16.emf"/><Relationship Id="rId9" Type="http://schemas.openxmlformats.org/officeDocument/2006/relationships/hyperlink" Target="http://www.carvip.ru/avariifoto/5" TargetMode="External"/><Relationship Id="rId14" Type="http://schemas.openxmlformats.org/officeDocument/2006/relationships/hyperlink" Target="http://www.carvip.ru/avariifoto/3" TargetMode="Externa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910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0965" name="Text Box 5"/>
          <p:cNvSpPr txBox="1">
            <a:spLocks noChangeArrowheads="1"/>
          </p:cNvSpPr>
          <p:nvPr/>
        </p:nvSpPr>
        <p:spPr bwMode="auto">
          <a:xfrm>
            <a:off x="34925" y="476250"/>
            <a:ext cx="9074150" cy="14219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spcBef>
                <a:spcPct val="50000"/>
              </a:spcBef>
            </a:pPr>
            <a:r>
              <a:rPr kumimoji="0" lang="ru-RU" sz="5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Безопасность на дорогах.</a:t>
            </a:r>
          </a:p>
        </p:txBody>
      </p:sp>
      <p:sp>
        <p:nvSpPr>
          <p:cNvPr id="40966" name="Text Box 6"/>
          <p:cNvSpPr txBox="1">
            <a:spLocks noChangeArrowheads="1"/>
          </p:cNvSpPr>
          <p:nvPr/>
        </p:nvSpPr>
        <p:spPr bwMode="auto">
          <a:xfrm>
            <a:off x="1258888" y="3141663"/>
            <a:ext cx="6913562" cy="210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ru-RU" sz="6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Школьник, </a:t>
            </a:r>
            <a:r>
              <a:rPr lang="ru-RU" sz="6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запомни 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Текст 3"/>
          <p:cNvSpPr>
            <a:spLocks noGrp="1"/>
          </p:cNvSpPr>
          <p:nvPr>
            <p:ph type="body" idx="2"/>
          </p:nvPr>
        </p:nvSpPr>
        <p:spPr>
          <a:xfrm>
            <a:off x="457200" y="332656"/>
            <a:ext cx="4474840" cy="1772369"/>
          </a:xfrm>
        </p:spPr>
        <p:txBody>
          <a:bodyPr>
            <a:noAutofit/>
          </a:bodyPr>
          <a:lstStyle/>
          <a:p>
            <a:pPr marL="44450" algn="just">
              <a:spcBef>
                <a:spcPct val="0"/>
              </a:spcBef>
            </a:pPr>
            <a:r>
              <a:rPr lang="ru-RU" sz="2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Опасно играть рядом с дорогой: кататься на велосипеде летом или зимой на санках.</a:t>
            </a:r>
          </a:p>
          <a:p>
            <a:pPr marL="44450" algn="just">
              <a:spcBef>
                <a:spcPct val="0"/>
              </a:spcBef>
            </a:pPr>
            <a:r>
              <a:rPr lang="ru-RU" sz="22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     В настоящее время мы наблюдаем, что всё больше ребят, идя по улице, слушают музыку, надев наушники. Это очень отвлекает - ребёнок не слышит, что происходит вокруг него, также он может и не услышать приближающегося транспортного средства или сигнала водителя. Ещё одна беда, как и для водителей так и для пешеходов - это разговор по мобильному телефону. Во время разговора по телефону человек отвлекается, водитель может не заметить пешехода, а пешеход не заметит водителя.</a:t>
            </a:r>
          </a:p>
          <a:p>
            <a:pPr marL="44450" algn="just">
              <a:spcBef>
                <a:spcPct val="0"/>
              </a:spcBef>
            </a:pPr>
            <a:endParaRPr lang="ru-RU" sz="2200" dirty="0" smtClean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2" name="Содержимое 4" descr="222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rcRect r="12289" b="2652"/>
          <a:stretch>
            <a:fillRect/>
          </a:stretch>
        </p:blipFill>
        <p:spPr>
          <a:xfrm>
            <a:off x="5220072" y="1484784"/>
            <a:ext cx="2904579" cy="437195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25" y="-22225"/>
            <a:ext cx="9074150" cy="6907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403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34925" y="2844800"/>
            <a:ext cx="9074150" cy="944240"/>
          </a:xfrm>
          <a:solidFill>
            <a:schemeClr val="bg2"/>
          </a:solidFill>
        </p:spPr>
        <p:txBody>
          <a:bodyPr anchor="ctr"/>
          <a:lstStyle/>
          <a:p>
            <a:pPr algn="ctr">
              <a:buFont typeface="Wingdings" pitchFamily="2" charset="2"/>
              <a:buNone/>
            </a:pPr>
            <a:r>
              <a:rPr lang="ru-RU" b="1" dirty="0">
                <a:solidFill>
                  <a:srgbClr val="FFFF00"/>
                </a:solidFill>
                <a:latin typeface="Bookman Old Style" pitchFamily="18" charset="0"/>
              </a:rPr>
              <a:t>Обязанности школьника-пассажира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333375"/>
            <a:ext cx="5472112" cy="1143000"/>
          </a:xfrm>
        </p:spPr>
        <p:txBody>
          <a:bodyPr/>
          <a:lstStyle/>
          <a:p>
            <a:pPr>
              <a:lnSpc>
                <a:spcPct val="70000"/>
              </a:lnSpc>
            </a:pPr>
            <a:r>
              <a:rPr lang="ru-RU" sz="2800" b="1" dirty="0">
                <a:solidFill>
                  <a:srgbClr val="FFFF00"/>
                </a:solidFill>
                <a:latin typeface="Bookman Old Style" pitchFamily="18" charset="0"/>
              </a:rPr>
              <a:t>Обязанности пассажиров-школьников.</a:t>
            </a:r>
            <a:r>
              <a:rPr lang="ru-RU" sz="2800" dirty="0">
                <a:solidFill>
                  <a:schemeClr val="accent2"/>
                </a:solidFill>
                <a:latin typeface="Bookman Old Style" pitchFamily="18" charset="0"/>
              </a:rPr>
              <a:t/>
            </a:r>
            <a:br>
              <a:rPr lang="ru-RU" sz="2800" dirty="0">
                <a:solidFill>
                  <a:schemeClr val="accent2"/>
                </a:solidFill>
                <a:latin typeface="Bookman Old Style" pitchFamily="18" charset="0"/>
              </a:rPr>
            </a:br>
            <a:endParaRPr lang="ru-RU" sz="2800" dirty="0">
              <a:solidFill>
                <a:schemeClr val="accent2"/>
              </a:solidFill>
              <a:latin typeface="Bookman Old Style" pitchFamily="18" charset="0"/>
            </a:endParaRP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412875"/>
            <a:ext cx="4465638" cy="3743325"/>
          </a:xfrm>
        </p:spPr>
        <p:txBody>
          <a:bodyPr/>
          <a:lstStyle/>
          <a:p>
            <a:pPr>
              <a:lnSpc>
                <a:spcPct val="70000"/>
              </a:lnSpc>
              <a:buClr>
                <a:srgbClr val="FF3300"/>
              </a:buClr>
            </a:pPr>
            <a:r>
              <a:rPr lang="ru-RU" sz="1800"/>
              <a:t>Ожидать маршрутное транспортное средство или такси разрешается только на приподнятых над проезжей частью посадочных площадках, а при их отсутствии - на тротуаре или обочине.</a:t>
            </a:r>
          </a:p>
          <a:p>
            <a:pPr>
              <a:lnSpc>
                <a:spcPct val="70000"/>
              </a:lnSpc>
              <a:buClr>
                <a:srgbClr val="FF3300"/>
              </a:buClr>
              <a:buFont typeface="Wingdings" pitchFamily="2" charset="2"/>
              <a:buNone/>
            </a:pPr>
            <a:r>
              <a:rPr lang="ru-RU" sz="1800"/>
              <a:t> </a:t>
            </a:r>
          </a:p>
          <a:p>
            <a:pPr>
              <a:lnSpc>
                <a:spcPct val="70000"/>
              </a:lnSpc>
              <a:buClr>
                <a:srgbClr val="FF3300"/>
              </a:buClr>
            </a:pPr>
            <a:r>
              <a:rPr lang="ru-RU" sz="1800"/>
              <a:t>На остановочных пунктах, не оборудованных приподнятыми площадками, разрешается выходить на проезжую часть для посадки в транспортное средство лишь после его остановки. </a:t>
            </a:r>
          </a:p>
          <a:p>
            <a:pPr>
              <a:lnSpc>
                <a:spcPct val="70000"/>
              </a:lnSpc>
              <a:buClr>
                <a:srgbClr val="FF3300"/>
              </a:buClr>
              <a:buFont typeface="Wingdings" pitchFamily="2" charset="2"/>
              <a:buNone/>
            </a:pPr>
            <a:endParaRPr lang="ru-RU" sz="1800"/>
          </a:p>
          <a:p>
            <a:pPr>
              <a:lnSpc>
                <a:spcPct val="70000"/>
              </a:lnSpc>
              <a:buClr>
                <a:srgbClr val="FF3300"/>
              </a:buClr>
            </a:pPr>
            <a:r>
              <a:rPr lang="ru-RU" sz="1800"/>
              <a:t>После высадки необходимо, не задерживаясь, освободить проезжую часть. </a:t>
            </a:r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4716463" y="1268413"/>
            <a:ext cx="4427537" cy="1223962"/>
            <a:chOff x="2971" y="935"/>
            <a:chExt cx="2789" cy="771"/>
          </a:xfrm>
        </p:grpSpPr>
        <p:sp>
          <p:nvSpPr>
            <p:cNvPr id="36870" name="Rectangle 6" descr="8"/>
            <p:cNvSpPr>
              <a:spLocks noChangeArrowheads="1"/>
            </p:cNvSpPr>
            <p:nvPr/>
          </p:nvSpPr>
          <p:spPr bwMode="auto">
            <a:xfrm>
              <a:off x="3243" y="935"/>
              <a:ext cx="2517" cy="771"/>
            </a:xfrm>
            <a:prstGeom prst="rect">
              <a:avLst/>
            </a:prstGeom>
            <a:blipFill dpi="0" rotWithShape="1">
              <a:blip r:embed="rId2" cstate="print"/>
              <a:srcRect/>
              <a:stretch>
                <a:fillRect/>
              </a:stretch>
            </a:blip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6868" name="Freeform 4"/>
            <p:cNvSpPr>
              <a:spLocks/>
            </p:cNvSpPr>
            <p:nvPr/>
          </p:nvSpPr>
          <p:spPr bwMode="auto">
            <a:xfrm>
              <a:off x="2971" y="935"/>
              <a:ext cx="2767" cy="77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27" y="0"/>
                </a:cxn>
                <a:cxn ang="0">
                  <a:pos x="2767" y="771"/>
                </a:cxn>
                <a:cxn ang="0">
                  <a:pos x="0" y="771"/>
                </a:cxn>
                <a:cxn ang="0">
                  <a:pos x="0" y="0"/>
                </a:cxn>
              </a:cxnLst>
              <a:rect l="0" t="0" r="r" b="b"/>
              <a:pathLst>
                <a:path w="2767" h="771">
                  <a:moveTo>
                    <a:pt x="0" y="0"/>
                  </a:moveTo>
                  <a:lnTo>
                    <a:pt x="227" y="0"/>
                  </a:lnTo>
                  <a:lnTo>
                    <a:pt x="2767" y="771"/>
                  </a:lnTo>
                  <a:lnTo>
                    <a:pt x="0" y="771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808080">
                    <a:gamma/>
                    <a:shade val="46275"/>
                    <a:invGamma/>
                  </a:srgbClr>
                </a:gs>
                <a:gs pos="100000">
                  <a:srgbClr val="80808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6869" name="Rectangle 5" descr="Гранит"/>
            <p:cNvSpPr>
              <a:spLocks noChangeArrowheads="1"/>
            </p:cNvSpPr>
            <p:nvPr/>
          </p:nvSpPr>
          <p:spPr bwMode="auto">
            <a:xfrm>
              <a:off x="4734" y="1298"/>
              <a:ext cx="772" cy="91"/>
            </a:xfrm>
            <a:prstGeom prst="rect">
              <a:avLst/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miter lim="800000"/>
              <a:headEnd/>
              <a:tailEnd/>
            </a:ln>
            <a:effectLst/>
            <a:scene3d>
              <a:camera prst="legacyPerspectiveTopLeft">
                <a:rot lat="0" lon="20279998" rev="0"/>
              </a:camera>
              <a:lightRig rig="legacyFlat3" dir="b"/>
            </a:scene3d>
            <a:sp3d extrusionH="4341800" prstMaterial="legacyMatte">
              <a:bevelT w="13500" h="13500" prst="angle"/>
              <a:bevelB w="13500" h="13500" prst="angle"/>
              <a:extrusionClr>
                <a:srgbClr val="DDDDDD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</p:grpSp>
      <p:grpSp>
        <p:nvGrpSpPr>
          <p:cNvPr id="3" name="Group 55"/>
          <p:cNvGrpSpPr>
            <a:grpSpLocks/>
          </p:cNvGrpSpPr>
          <p:nvPr/>
        </p:nvGrpSpPr>
        <p:grpSpPr bwMode="auto">
          <a:xfrm>
            <a:off x="4716463" y="2852738"/>
            <a:ext cx="4427537" cy="1223962"/>
            <a:chOff x="2971" y="2114"/>
            <a:chExt cx="2789" cy="771"/>
          </a:xfrm>
        </p:grpSpPr>
        <p:sp>
          <p:nvSpPr>
            <p:cNvPr id="36884" name="Rectangle 20" descr="8"/>
            <p:cNvSpPr>
              <a:spLocks noChangeArrowheads="1"/>
            </p:cNvSpPr>
            <p:nvPr/>
          </p:nvSpPr>
          <p:spPr bwMode="auto">
            <a:xfrm>
              <a:off x="3243" y="2114"/>
              <a:ext cx="2517" cy="771"/>
            </a:xfrm>
            <a:prstGeom prst="rect">
              <a:avLst/>
            </a:prstGeom>
            <a:blipFill dpi="0" rotWithShape="1">
              <a:blip r:embed="rId2" cstate="print"/>
              <a:srcRect/>
              <a:stretch>
                <a:fillRect/>
              </a:stretch>
            </a:blip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6885" name="Freeform 21"/>
            <p:cNvSpPr>
              <a:spLocks/>
            </p:cNvSpPr>
            <p:nvPr/>
          </p:nvSpPr>
          <p:spPr bwMode="auto">
            <a:xfrm>
              <a:off x="2971" y="2114"/>
              <a:ext cx="2767" cy="77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27" y="0"/>
                </a:cxn>
                <a:cxn ang="0">
                  <a:pos x="2767" y="771"/>
                </a:cxn>
                <a:cxn ang="0">
                  <a:pos x="0" y="771"/>
                </a:cxn>
                <a:cxn ang="0">
                  <a:pos x="0" y="0"/>
                </a:cxn>
              </a:cxnLst>
              <a:rect l="0" t="0" r="r" b="b"/>
              <a:pathLst>
                <a:path w="2767" h="771">
                  <a:moveTo>
                    <a:pt x="0" y="0"/>
                  </a:moveTo>
                  <a:lnTo>
                    <a:pt x="227" y="0"/>
                  </a:lnTo>
                  <a:lnTo>
                    <a:pt x="2767" y="771"/>
                  </a:lnTo>
                  <a:lnTo>
                    <a:pt x="0" y="771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808080">
                    <a:gamma/>
                    <a:shade val="46275"/>
                    <a:invGamma/>
                  </a:srgbClr>
                </a:gs>
                <a:gs pos="100000">
                  <a:srgbClr val="80808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4" name="Group 56"/>
          <p:cNvGrpSpPr>
            <a:grpSpLocks/>
          </p:cNvGrpSpPr>
          <p:nvPr/>
        </p:nvGrpSpPr>
        <p:grpSpPr bwMode="auto">
          <a:xfrm>
            <a:off x="4716463" y="4437063"/>
            <a:ext cx="4427537" cy="1223962"/>
            <a:chOff x="2971" y="3249"/>
            <a:chExt cx="2789" cy="771"/>
          </a:xfrm>
        </p:grpSpPr>
        <p:sp>
          <p:nvSpPr>
            <p:cNvPr id="36898" name="Rectangle 34" descr="8"/>
            <p:cNvSpPr>
              <a:spLocks noChangeArrowheads="1"/>
            </p:cNvSpPr>
            <p:nvPr/>
          </p:nvSpPr>
          <p:spPr bwMode="auto">
            <a:xfrm>
              <a:off x="3243" y="3249"/>
              <a:ext cx="2517" cy="771"/>
            </a:xfrm>
            <a:prstGeom prst="rect">
              <a:avLst/>
            </a:prstGeom>
            <a:blipFill dpi="0" rotWithShape="1">
              <a:blip r:embed="rId2" cstate="print"/>
              <a:srcRect/>
              <a:stretch>
                <a:fillRect/>
              </a:stretch>
            </a:blip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6899" name="Freeform 35"/>
            <p:cNvSpPr>
              <a:spLocks/>
            </p:cNvSpPr>
            <p:nvPr/>
          </p:nvSpPr>
          <p:spPr bwMode="auto">
            <a:xfrm>
              <a:off x="2971" y="3249"/>
              <a:ext cx="2767" cy="77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27" y="0"/>
                </a:cxn>
                <a:cxn ang="0">
                  <a:pos x="2767" y="771"/>
                </a:cxn>
                <a:cxn ang="0">
                  <a:pos x="0" y="771"/>
                </a:cxn>
                <a:cxn ang="0">
                  <a:pos x="0" y="0"/>
                </a:cxn>
              </a:cxnLst>
              <a:rect l="0" t="0" r="r" b="b"/>
              <a:pathLst>
                <a:path w="2767" h="771">
                  <a:moveTo>
                    <a:pt x="0" y="0"/>
                  </a:moveTo>
                  <a:lnTo>
                    <a:pt x="227" y="0"/>
                  </a:lnTo>
                  <a:lnTo>
                    <a:pt x="2767" y="771"/>
                  </a:lnTo>
                  <a:lnTo>
                    <a:pt x="0" y="771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808080">
                    <a:gamma/>
                    <a:shade val="46275"/>
                    <a:invGamma/>
                  </a:srgbClr>
                </a:gs>
                <a:gs pos="100000">
                  <a:srgbClr val="80808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5" name="Group 52"/>
          <p:cNvGrpSpPr>
            <a:grpSpLocks/>
          </p:cNvGrpSpPr>
          <p:nvPr/>
        </p:nvGrpSpPr>
        <p:grpSpPr bwMode="auto">
          <a:xfrm>
            <a:off x="6927850" y="549275"/>
            <a:ext cx="1008063" cy="1247775"/>
            <a:chOff x="4364" y="482"/>
            <a:chExt cx="635" cy="786"/>
          </a:xfrm>
        </p:grpSpPr>
        <p:sp>
          <p:nvSpPr>
            <p:cNvPr id="36913" name="AutoShape 49"/>
            <p:cNvSpPr>
              <a:spLocks noChangeArrowheads="1"/>
            </p:cNvSpPr>
            <p:nvPr/>
          </p:nvSpPr>
          <p:spPr bwMode="auto">
            <a:xfrm rot="-9939040">
              <a:off x="4364" y="1206"/>
              <a:ext cx="635" cy="62"/>
            </a:xfrm>
            <a:prstGeom prst="parallelogram">
              <a:avLst>
                <a:gd name="adj" fmla="val 253535"/>
              </a:avLst>
            </a:prstGeom>
            <a:solidFill>
              <a:srgbClr val="333333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6" name="Group 18"/>
            <p:cNvGrpSpPr>
              <a:grpSpLocks/>
            </p:cNvGrpSpPr>
            <p:nvPr/>
          </p:nvGrpSpPr>
          <p:grpSpPr bwMode="auto">
            <a:xfrm>
              <a:off x="4423" y="482"/>
              <a:ext cx="317" cy="725"/>
              <a:chOff x="3243" y="2093"/>
              <a:chExt cx="589" cy="1745"/>
            </a:xfrm>
          </p:grpSpPr>
          <p:grpSp>
            <p:nvGrpSpPr>
              <p:cNvPr id="7" name="Group 15"/>
              <p:cNvGrpSpPr>
                <a:grpSpLocks/>
              </p:cNvGrpSpPr>
              <p:nvPr/>
            </p:nvGrpSpPr>
            <p:grpSpPr bwMode="auto">
              <a:xfrm>
                <a:off x="3243" y="3022"/>
                <a:ext cx="354" cy="771"/>
                <a:chOff x="3334" y="3067"/>
                <a:chExt cx="354" cy="771"/>
              </a:xfrm>
            </p:grpSpPr>
            <p:sp>
              <p:nvSpPr>
                <p:cNvPr id="36880" name="AutoShape 16"/>
                <p:cNvSpPr>
                  <a:spLocks noChangeArrowheads="1"/>
                </p:cNvSpPr>
                <p:nvPr/>
              </p:nvSpPr>
              <p:spPr bwMode="auto">
                <a:xfrm>
                  <a:off x="3462" y="3067"/>
                  <a:ext cx="226" cy="680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767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6881" name="AutoShape 17"/>
                <p:cNvSpPr>
                  <a:spLocks noChangeArrowheads="1"/>
                </p:cNvSpPr>
                <p:nvPr/>
              </p:nvSpPr>
              <p:spPr bwMode="auto">
                <a:xfrm>
                  <a:off x="3334" y="3748"/>
                  <a:ext cx="346" cy="90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767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36872" name="Oval 8"/>
              <p:cNvSpPr>
                <a:spLocks noChangeArrowheads="1"/>
              </p:cNvSpPr>
              <p:nvPr/>
            </p:nvSpPr>
            <p:spPr bwMode="auto">
              <a:xfrm>
                <a:off x="3334" y="2093"/>
                <a:ext cx="317" cy="318"/>
              </a:xfrm>
              <a:prstGeom prst="ellipse">
                <a:avLst/>
              </a:prstGeom>
              <a:solidFill>
                <a:schemeClr val="tx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8" name="Group 14"/>
              <p:cNvGrpSpPr>
                <a:grpSpLocks/>
              </p:cNvGrpSpPr>
              <p:nvPr/>
            </p:nvGrpSpPr>
            <p:grpSpPr bwMode="auto">
              <a:xfrm>
                <a:off x="3334" y="3067"/>
                <a:ext cx="354" cy="771"/>
                <a:chOff x="3334" y="3067"/>
                <a:chExt cx="354" cy="771"/>
              </a:xfrm>
            </p:grpSpPr>
            <p:sp>
              <p:nvSpPr>
                <p:cNvPr id="36875" name="AutoShape 11"/>
                <p:cNvSpPr>
                  <a:spLocks noChangeArrowheads="1"/>
                </p:cNvSpPr>
                <p:nvPr/>
              </p:nvSpPr>
              <p:spPr bwMode="auto">
                <a:xfrm>
                  <a:off x="3462" y="3067"/>
                  <a:ext cx="226" cy="680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9999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6876" name="AutoShape 12"/>
                <p:cNvSpPr>
                  <a:spLocks noChangeArrowheads="1"/>
                </p:cNvSpPr>
                <p:nvPr/>
              </p:nvSpPr>
              <p:spPr bwMode="auto">
                <a:xfrm>
                  <a:off x="3334" y="3748"/>
                  <a:ext cx="346" cy="90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9999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36877" name="AutoShape 13"/>
              <p:cNvSpPr>
                <a:spLocks noChangeArrowheads="1"/>
              </p:cNvSpPr>
              <p:nvPr/>
            </p:nvSpPr>
            <p:spPr bwMode="auto">
              <a:xfrm>
                <a:off x="3696" y="2478"/>
                <a:ext cx="136" cy="49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CC6600">
                      <a:gamma/>
                      <a:shade val="46275"/>
                      <a:invGamma/>
                    </a:srgbClr>
                  </a:gs>
                  <a:gs pos="50000">
                    <a:srgbClr val="CC6600"/>
                  </a:gs>
                  <a:gs pos="100000">
                    <a:srgbClr val="CC6600">
                      <a:gamma/>
                      <a:shade val="46275"/>
                      <a:invGamma/>
                    </a:srgbClr>
                  </a:gs>
                </a:gsLst>
                <a:lin ang="0" scaled="1"/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6873" name="AutoShape 9"/>
              <p:cNvSpPr>
                <a:spLocks noChangeArrowheads="1"/>
              </p:cNvSpPr>
              <p:nvPr/>
            </p:nvSpPr>
            <p:spPr bwMode="auto">
              <a:xfrm>
                <a:off x="3334" y="2433"/>
                <a:ext cx="363" cy="680"/>
              </a:xfrm>
              <a:prstGeom prst="roundRect">
                <a:avLst>
                  <a:gd name="adj" fmla="val 16667"/>
                </a:avLst>
              </a:prstGeom>
              <a:solidFill>
                <a:srgbClr val="00767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6874" name="AutoShape 10"/>
              <p:cNvSpPr>
                <a:spLocks noChangeArrowheads="1"/>
              </p:cNvSpPr>
              <p:nvPr/>
            </p:nvSpPr>
            <p:spPr bwMode="auto">
              <a:xfrm>
                <a:off x="3515" y="2478"/>
                <a:ext cx="136" cy="680"/>
              </a:xfrm>
              <a:prstGeom prst="roundRect">
                <a:avLst>
                  <a:gd name="adj" fmla="val 16667"/>
                </a:avLst>
              </a:prstGeom>
              <a:solidFill>
                <a:srgbClr val="0099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grpSp>
        <p:nvGrpSpPr>
          <p:cNvPr id="9" name="Group 53"/>
          <p:cNvGrpSpPr>
            <a:grpSpLocks/>
          </p:cNvGrpSpPr>
          <p:nvPr/>
        </p:nvGrpSpPr>
        <p:grpSpPr bwMode="auto">
          <a:xfrm>
            <a:off x="7885113" y="2349500"/>
            <a:ext cx="1008062" cy="1244600"/>
            <a:chOff x="3783" y="1797"/>
            <a:chExt cx="635" cy="784"/>
          </a:xfrm>
        </p:grpSpPr>
        <p:sp>
          <p:nvSpPr>
            <p:cNvPr id="36914" name="AutoShape 50"/>
            <p:cNvSpPr>
              <a:spLocks noChangeArrowheads="1"/>
            </p:cNvSpPr>
            <p:nvPr/>
          </p:nvSpPr>
          <p:spPr bwMode="auto">
            <a:xfrm rot="-9939040">
              <a:off x="3783" y="2519"/>
              <a:ext cx="635" cy="62"/>
            </a:xfrm>
            <a:prstGeom prst="parallelogram">
              <a:avLst>
                <a:gd name="adj" fmla="val 253535"/>
              </a:avLst>
            </a:prstGeom>
            <a:solidFill>
              <a:srgbClr val="333333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0" name="Group 23"/>
            <p:cNvGrpSpPr>
              <a:grpSpLocks/>
            </p:cNvGrpSpPr>
            <p:nvPr/>
          </p:nvGrpSpPr>
          <p:grpSpPr bwMode="auto">
            <a:xfrm>
              <a:off x="3810" y="1797"/>
              <a:ext cx="317" cy="725"/>
              <a:chOff x="3243" y="2093"/>
              <a:chExt cx="589" cy="1745"/>
            </a:xfrm>
          </p:grpSpPr>
          <p:grpSp>
            <p:nvGrpSpPr>
              <p:cNvPr id="11" name="Group 24"/>
              <p:cNvGrpSpPr>
                <a:grpSpLocks/>
              </p:cNvGrpSpPr>
              <p:nvPr/>
            </p:nvGrpSpPr>
            <p:grpSpPr bwMode="auto">
              <a:xfrm>
                <a:off x="3243" y="3022"/>
                <a:ext cx="354" cy="771"/>
                <a:chOff x="3334" y="3067"/>
                <a:chExt cx="354" cy="771"/>
              </a:xfrm>
            </p:grpSpPr>
            <p:sp>
              <p:nvSpPr>
                <p:cNvPr id="36889" name="AutoShape 25"/>
                <p:cNvSpPr>
                  <a:spLocks noChangeArrowheads="1"/>
                </p:cNvSpPr>
                <p:nvPr/>
              </p:nvSpPr>
              <p:spPr bwMode="auto">
                <a:xfrm>
                  <a:off x="3462" y="3067"/>
                  <a:ext cx="226" cy="680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767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6890" name="AutoShape 26"/>
                <p:cNvSpPr>
                  <a:spLocks noChangeArrowheads="1"/>
                </p:cNvSpPr>
                <p:nvPr/>
              </p:nvSpPr>
              <p:spPr bwMode="auto">
                <a:xfrm>
                  <a:off x="3334" y="3748"/>
                  <a:ext cx="346" cy="90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767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36891" name="Oval 27"/>
              <p:cNvSpPr>
                <a:spLocks noChangeArrowheads="1"/>
              </p:cNvSpPr>
              <p:nvPr/>
            </p:nvSpPr>
            <p:spPr bwMode="auto">
              <a:xfrm>
                <a:off x="3334" y="2093"/>
                <a:ext cx="317" cy="318"/>
              </a:xfrm>
              <a:prstGeom prst="ellipse">
                <a:avLst/>
              </a:prstGeom>
              <a:solidFill>
                <a:schemeClr val="tx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12" name="Group 28"/>
              <p:cNvGrpSpPr>
                <a:grpSpLocks/>
              </p:cNvGrpSpPr>
              <p:nvPr/>
            </p:nvGrpSpPr>
            <p:grpSpPr bwMode="auto">
              <a:xfrm>
                <a:off x="3334" y="3067"/>
                <a:ext cx="354" cy="771"/>
                <a:chOff x="3334" y="3067"/>
                <a:chExt cx="354" cy="771"/>
              </a:xfrm>
            </p:grpSpPr>
            <p:sp>
              <p:nvSpPr>
                <p:cNvPr id="36893" name="AutoShape 29"/>
                <p:cNvSpPr>
                  <a:spLocks noChangeArrowheads="1"/>
                </p:cNvSpPr>
                <p:nvPr/>
              </p:nvSpPr>
              <p:spPr bwMode="auto">
                <a:xfrm>
                  <a:off x="3462" y="3067"/>
                  <a:ext cx="226" cy="680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9999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6894" name="AutoShape 30"/>
                <p:cNvSpPr>
                  <a:spLocks noChangeArrowheads="1"/>
                </p:cNvSpPr>
                <p:nvPr/>
              </p:nvSpPr>
              <p:spPr bwMode="auto">
                <a:xfrm>
                  <a:off x="3334" y="3748"/>
                  <a:ext cx="346" cy="90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9999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36895" name="AutoShape 31"/>
              <p:cNvSpPr>
                <a:spLocks noChangeArrowheads="1"/>
              </p:cNvSpPr>
              <p:nvPr/>
            </p:nvSpPr>
            <p:spPr bwMode="auto">
              <a:xfrm>
                <a:off x="3696" y="2478"/>
                <a:ext cx="136" cy="49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CC6600">
                      <a:gamma/>
                      <a:shade val="46275"/>
                      <a:invGamma/>
                    </a:srgbClr>
                  </a:gs>
                  <a:gs pos="50000">
                    <a:srgbClr val="CC6600"/>
                  </a:gs>
                  <a:gs pos="100000">
                    <a:srgbClr val="CC6600">
                      <a:gamma/>
                      <a:shade val="46275"/>
                      <a:invGamma/>
                    </a:srgbClr>
                  </a:gs>
                </a:gsLst>
                <a:lin ang="0" scaled="1"/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6896" name="AutoShape 32"/>
              <p:cNvSpPr>
                <a:spLocks noChangeArrowheads="1"/>
              </p:cNvSpPr>
              <p:nvPr/>
            </p:nvSpPr>
            <p:spPr bwMode="auto">
              <a:xfrm>
                <a:off x="3334" y="2433"/>
                <a:ext cx="363" cy="680"/>
              </a:xfrm>
              <a:prstGeom prst="roundRect">
                <a:avLst>
                  <a:gd name="adj" fmla="val 16667"/>
                </a:avLst>
              </a:prstGeom>
              <a:solidFill>
                <a:srgbClr val="00767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6897" name="AutoShape 33"/>
              <p:cNvSpPr>
                <a:spLocks noChangeArrowheads="1"/>
              </p:cNvSpPr>
              <p:nvPr/>
            </p:nvSpPr>
            <p:spPr bwMode="auto">
              <a:xfrm>
                <a:off x="3515" y="2478"/>
                <a:ext cx="136" cy="680"/>
              </a:xfrm>
              <a:prstGeom prst="roundRect">
                <a:avLst>
                  <a:gd name="adj" fmla="val 16667"/>
                </a:avLst>
              </a:prstGeom>
              <a:solidFill>
                <a:srgbClr val="0099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grpSp>
        <p:nvGrpSpPr>
          <p:cNvPr id="13" name="Group 54"/>
          <p:cNvGrpSpPr>
            <a:grpSpLocks/>
          </p:cNvGrpSpPr>
          <p:nvPr/>
        </p:nvGrpSpPr>
        <p:grpSpPr bwMode="auto">
          <a:xfrm>
            <a:off x="5508625" y="4003675"/>
            <a:ext cx="1111250" cy="1247775"/>
            <a:chOff x="4695" y="2932"/>
            <a:chExt cx="700" cy="786"/>
          </a:xfrm>
        </p:grpSpPr>
        <p:sp>
          <p:nvSpPr>
            <p:cNvPr id="36915" name="AutoShape 51"/>
            <p:cNvSpPr>
              <a:spLocks noChangeArrowheads="1"/>
            </p:cNvSpPr>
            <p:nvPr/>
          </p:nvSpPr>
          <p:spPr bwMode="auto">
            <a:xfrm rot="-9939040">
              <a:off x="4760" y="3656"/>
              <a:ext cx="635" cy="62"/>
            </a:xfrm>
            <a:prstGeom prst="parallelogram">
              <a:avLst>
                <a:gd name="adj" fmla="val 253535"/>
              </a:avLst>
            </a:prstGeom>
            <a:solidFill>
              <a:srgbClr val="333333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14" name="Group 36"/>
            <p:cNvGrpSpPr>
              <a:grpSpLocks/>
            </p:cNvGrpSpPr>
            <p:nvPr/>
          </p:nvGrpSpPr>
          <p:grpSpPr bwMode="auto">
            <a:xfrm flipH="1">
              <a:off x="4695" y="2932"/>
              <a:ext cx="317" cy="725"/>
              <a:chOff x="3243" y="2093"/>
              <a:chExt cx="589" cy="1745"/>
            </a:xfrm>
          </p:grpSpPr>
          <p:grpSp>
            <p:nvGrpSpPr>
              <p:cNvPr id="15" name="Group 37"/>
              <p:cNvGrpSpPr>
                <a:grpSpLocks/>
              </p:cNvGrpSpPr>
              <p:nvPr/>
            </p:nvGrpSpPr>
            <p:grpSpPr bwMode="auto">
              <a:xfrm>
                <a:off x="3243" y="3022"/>
                <a:ext cx="354" cy="771"/>
                <a:chOff x="3334" y="3067"/>
                <a:chExt cx="354" cy="771"/>
              </a:xfrm>
            </p:grpSpPr>
            <p:sp>
              <p:nvSpPr>
                <p:cNvPr id="36902" name="AutoShape 38"/>
                <p:cNvSpPr>
                  <a:spLocks noChangeArrowheads="1"/>
                </p:cNvSpPr>
                <p:nvPr/>
              </p:nvSpPr>
              <p:spPr bwMode="auto">
                <a:xfrm>
                  <a:off x="3462" y="3067"/>
                  <a:ext cx="226" cy="680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767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6903" name="AutoShape 39"/>
                <p:cNvSpPr>
                  <a:spLocks noChangeArrowheads="1"/>
                </p:cNvSpPr>
                <p:nvPr/>
              </p:nvSpPr>
              <p:spPr bwMode="auto">
                <a:xfrm>
                  <a:off x="3334" y="3748"/>
                  <a:ext cx="346" cy="90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7670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36904" name="Oval 40"/>
              <p:cNvSpPr>
                <a:spLocks noChangeArrowheads="1"/>
              </p:cNvSpPr>
              <p:nvPr/>
            </p:nvSpPr>
            <p:spPr bwMode="auto">
              <a:xfrm>
                <a:off x="3334" y="2093"/>
                <a:ext cx="317" cy="318"/>
              </a:xfrm>
              <a:prstGeom prst="ellipse">
                <a:avLst/>
              </a:prstGeom>
              <a:solidFill>
                <a:schemeClr val="tx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grpSp>
            <p:nvGrpSpPr>
              <p:cNvPr id="16" name="Group 41"/>
              <p:cNvGrpSpPr>
                <a:grpSpLocks/>
              </p:cNvGrpSpPr>
              <p:nvPr/>
            </p:nvGrpSpPr>
            <p:grpSpPr bwMode="auto">
              <a:xfrm>
                <a:off x="3334" y="3067"/>
                <a:ext cx="354" cy="771"/>
                <a:chOff x="3334" y="3067"/>
                <a:chExt cx="354" cy="771"/>
              </a:xfrm>
            </p:grpSpPr>
            <p:sp>
              <p:nvSpPr>
                <p:cNvPr id="36906" name="AutoShape 42"/>
                <p:cNvSpPr>
                  <a:spLocks noChangeArrowheads="1"/>
                </p:cNvSpPr>
                <p:nvPr/>
              </p:nvSpPr>
              <p:spPr bwMode="auto">
                <a:xfrm>
                  <a:off x="3462" y="3067"/>
                  <a:ext cx="226" cy="680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9999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6907" name="AutoShape 43"/>
                <p:cNvSpPr>
                  <a:spLocks noChangeArrowheads="1"/>
                </p:cNvSpPr>
                <p:nvPr/>
              </p:nvSpPr>
              <p:spPr bwMode="auto">
                <a:xfrm>
                  <a:off x="3334" y="3748"/>
                  <a:ext cx="346" cy="90"/>
                </a:xfrm>
                <a:prstGeom prst="roundRect">
                  <a:avLst>
                    <a:gd name="adj" fmla="val 16667"/>
                  </a:avLst>
                </a:prstGeom>
                <a:solidFill>
                  <a:srgbClr val="009999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  <p:sp>
            <p:nvSpPr>
              <p:cNvPr id="36908" name="AutoShape 44"/>
              <p:cNvSpPr>
                <a:spLocks noChangeArrowheads="1"/>
              </p:cNvSpPr>
              <p:nvPr/>
            </p:nvSpPr>
            <p:spPr bwMode="auto">
              <a:xfrm>
                <a:off x="3696" y="2478"/>
                <a:ext cx="136" cy="498"/>
              </a:xfrm>
              <a:prstGeom prst="roundRect">
                <a:avLst>
                  <a:gd name="adj" fmla="val 16667"/>
                </a:avLst>
              </a:prstGeom>
              <a:gradFill rotWithShape="1">
                <a:gsLst>
                  <a:gs pos="0">
                    <a:srgbClr val="CC6600">
                      <a:gamma/>
                      <a:shade val="46275"/>
                      <a:invGamma/>
                    </a:srgbClr>
                  </a:gs>
                  <a:gs pos="50000">
                    <a:srgbClr val="CC6600"/>
                  </a:gs>
                  <a:gs pos="100000">
                    <a:srgbClr val="CC6600">
                      <a:gamma/>
                      <a:shade val="46275"/>
                      <a:invGamma/>
                    </a:srgbClr>
                  </a:gs>
                </a:gsLst>
                <a:lin ang="0" scaled="1"/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6909" name="AutoShape 45"/>
              <p:cNvSpPr>
                <a:spLocks noChangeArrowheads="1"/>
              </p:cNvSpPr>
              <p:nvPr/>
            </p:nvSpPr>
            <p:spPr bwMode="auto">
              <a:xfrm>
                <a:off x="3334" y="2433"/>
                <a:ext cx="363" cy="680"/>
              </a:xfrm>
              <a:prstGeom prst="roundRect">
                <a:avLst>
                  <a:gd name="adj" fmla="val 16667"/>
                </a:avLst>
              </a:prstGeom>
              <a:solidFill>
                <a:srgbClr val="00767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6910" name="AutoShape 46"/>
              <p:cNvSpPr>
                <a:spLocks noChangeArrowheads="1"/>
              </p:cNvSpPr>
              <p:nvPr/>
            </p:nvSpPr>
            <p:spPr bwMode="auto">
              <a:xfrm>
                <a:off x="3515" y="2478"/>
                <a:ext cx="136" cy="680"/>
              </a:xfrm>
              <a:prstGeom prst="roundRect">
                <a:avLst>
                  <a:gd name="adj" fmla="val 16667"/>
                </a:avLst>
              </a:prstGeom>
              <a:solidFill>
                <a:srgbClr val="009999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36921" name="Text Box 57"/>
          <p:cNvSpPr txBox="1">
            <a:spLocks noChangeArrowheads="1"/>
          </p:cNvSpPr>
          <p:nvPr/>
        </p:nvSpPr>
        <p:spPr bwMode="auto">
          <a:xfrm>
            <a:off x="0" y="5876925"/>
            <a:ext cx="9144000" cy="603250"/>
          </a:xfrm>
          <a:prstGeom prst="rect">
            <a:avLst/>
          </a:prstGeom>
          <a:solidFill>
            <a:srgbClr val="FF33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70000"/>
              </a:lnSpc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kumimoji="0" lang="ru-RU" sz="2400" b="1">
                <a:effectLst>
                  <a:outerShdw blurRad="38100" dist="38100" dir="2700000" algn="tl">
                    <a:srgbClr val="000000"/>
                  </a:outerShdw>
                </a:effectLst>
                <a:latin typeface="Bookman Old Style" pitchFamily="18" charset="0"/>
              </a:rPr>
              <a:t>Невыполнение перечисленных выше требований может стать причиной ДТП.</a:t>
            </a:r>
            <a:endParaRPr lang="ru-RU" sz="2400" b="1">
              <a:effectLst>
                <a:outerShdw blurRad="38100" dist="38100" dir="2700000" algn="tl">
                  <a:srgbClr val="000000"/>
                </a:outerShdw>
              </a:effectLst>
              <a:latin typeface="Bookman Old Styl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36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30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3000"/>
                                        <p:tgtEl>
                                          <p:spTgt spid="36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7000"/>
                            </p:stCondLst>
                            <p:childTnLst>
                              <p:par>
                                <p:cTn id="28" presetID="35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-0.25 0  E" pathEditMode="relative" ptsTypes="">
                                      <p:cBhvr>
                                        <p:cTn id="29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90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3000"/>
                                        <p:tgtEl>
                                          <p:spTgt spid="368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2000"/>
                            </p:stCondLst>
                            <p:childTnLst>
                              <p:par>
                                <p:cTn id="43" presetID="63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 L 0.25 0  E" pathEditMode="relative" ptsTypes="">
                                      <p:cBhvr>
                                        <p:cTn id="4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4000"/>
                            </p:stCondLst>
                            <p:childTnLst>
                              <p:par>
                                <p:cTn id="46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8" dur="80"/>
                                        <p:tgtEl>
                                          <p:spTgt spid="369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9" dur="80"/>
                                        <p:tgtEl>
                                          <p:spTgt spid="369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80"/>
                                        <p:tgtEl>
                                          <p:spTgt spid="369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7" grpId="0" build="p"/>
      <p:bldP spid="3692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6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925" y="25400"/>
            <a:ext cx="9074150" cy="680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505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-36513" y="2844800"/>
            <a:ext cx="9217026" cy="655638"/>
          </a:xfrm>
          <a:solidFill>
            <a:schemeClr val="bg2"/>
          </a:solidFill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ru-RU" sz="2800" b="1">
                <a:solidFill>
                  <a:schemeClr val="accent2"/>
                </a:solidFill>
                <a:latin typeface="Bookman Old Style" pitchFamily="18" charset="0"/>
              </a:rPr>
              <a:t>Обязанности школьника-велосипедиста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4581" name="Object 5"/>
          <p:cNvGraphicFramePr>
            <a:graphicFrameLocks noGrp="1" noChangeAspect="1"/>
          </p:cNvGraphicFramePr>
          <p:nvPr>
            <p:ph sz="half" idx="2"/>
          </p:nvPr>
        </p:nvGraphicFramePr>
        <p:xfrm>
          <a:off x="-163513" y="1697038"/>
          <a:ext cx="9396413" cy="5224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Диаграмма" r:id="rId3" imgW="6096130" imgH="4067088" progId="MSGraph.Chart.8">
                  <p:embed followColorScheme="full"/>
                </p:oleObj>
              </mc:Choice>
              <mc:Fallback>
                <p:oleObj name="Диаграмма" r:id="rId3" imgW="6096130" imgH="4067088" progId="MSGraph.Chart.8">
                  <p:embed followColorScheme="full"/>
                  <p:pic>
                    <p:nvPicPr>
                      <p:cNvPr id="0" name="Picture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-163513" y="1697038"/>
                        <a:ext cx="9396413" cy="52244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4583" name="Text Box 7"/>
          <p:cNvSpPr txBox="1">
            <a:spLocks noChangeArrowheads="1"/>
          </p:cNvSpPr>
          <p:nvPr/>
        </p:nvSpPr>
        <p:spPr bwMode="auto">
          <a:xfrm>
            <a:off x="5148263" y="3860800"/>
            <a:ext cx="13684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ru-RU" sz="2400" b="1">
                <a:solidFill>
                  <a:schemeClr val="bg2"/>
                </a:solidFill>
              </a:rPr>
              <a:t>40,3%,</a:t>
            </a:r>
          </a:p>
        </p:txBody>
      </p:sp>
      <p:sp>
        <p:nvSpPr>
          <p:cNvPr id="24584" name="Text Box 8"/>
          <p:cNvSpPr txBox="1">
            <a:spLocks noChangeArrowheads="1"/>
          </p:cNvSpPr>
          <p:nvPr/>
        </p:nvSpPr>
        <p:spPr bwMode="auto">
          <a:xfrm>
            <a:off x="3492500" y="4437063"/>
            <a:ext cx="122396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ru-RU" sz="2400" b="1">
                <a:solidFill>
                  <a:schemeClr val="bg2"/>
                </a:solidFill>
              </a:rPr>
              <a:t>27,6%</a:t>
            </a:r>
          </a:p>
        </p:txBody>
      </p:sp>
      <p:sp>
        <p:nvSpPr>
          <p:cNvPr id="24585" name="Text Box 9"/>
          <p:cNvSpPr txBox="1">
            <a:spLocks noChangeArrowheads="1"/>
          </p:cNvSpPr>
          <p:nvPr/>
        </p:nvSpPr>
        <p:spPr bwMode="auto">
          <a:xfrm>
            <a:off x="3060700" y="3644900"/>
            <a:ext cx="1511300" cy="42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kumimoji="0" lang="ru-RU" sz="2400" b="1">
                <a:solidFill>
                  <a:schemeClr val="bg2"/>
                </a:solidFill>
              </a:rPr>
              <a:t>26,2%</a:t>
            </a:r>
            <a:endParaRPr lang="ru-RU" sz="2400" b="1">
              <a:solidFill>
                <a:schemeClr val="bg2"/>
              </a:solidFill>
            </a:endParaRPr>
          </a:p>
        </p:txBody>
      </p:sp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3500" y="52388"/>
            <a:ext cx="3348038" cy="225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>
          <a:xfrm>
            <a:off x="3708400" y="1844675"/>
            <a:ext cx="5199063" cy="1143000"/>
          </a:xfrm>
        </p:spPr>
        <p:txBody>
          <a:bodyPr/>
          <a:lstStyle/>
          <a:p>
            <a:pPr algn="ctr"/>
            <a:r>
              <a:rPr lang="ru-RU" sz="2400" b="1">
                <a:solidFill>
                  <a:schemeClr val="accent2"/>
                </a:solidFill>
                <a:latin typeface="Bookman Old Style" pitchFamily="18" charset="0"/>
              </a:rPr>
              <a:t>Основными травмами велосипедистов являются:</a:t>
            </a:r>
          </a:p>
        </p:txBody>
      </p:sp>
      <p:sp>
        <p:nvSpPr>
          <p:cNvPr id="24588" name="Text Box 12"/>
          <p:cNvSpPr txBox="1">
            <a:spLocks noChangeArrowheads="1"/>
          </p:cNvSpPr>
          <p:nvPr/>
        </p:nvSpPr>
        <p:spPr bwMode="auto">
          <a:xfrm>
            <a:off x="3563938" y="566738"/>
            <a:ext cx="5329237" cy="77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  <a:spcBef>
                <a:spcPct val="50000"/>
              </a:spcBef>
            </a:pPr>
            <a:r>
              <a:rPr lang="ru-RU" sz="2800" b="1">
                <a:latin typeface="Bookman Old Style" pitchFamily="18" charset="0"/>
              </a:rPr>
              <a:t>Велосипед – опасное транспортное средство</a:t>
            </a:r>
          </a:p>
        </p:txBody>
      </p:sp>
      <p:pic>
        <p:nvPicPr>
          <p:cNvPr id="24589" name="Picture 13" descr="http://www.carvip.ru/images/news/ff34fbe4378ff1ae036c2c7518bdc37d_big.jpg">
            <a:hlinkClick r:id="rId6"/>
          </p:cNvPr>
          <p:cNvPicPr>
            <a:picLocks noChangeAspect="1" noChangeArrowheads="1"/>
          </p:cNvPicPr>
          <p:nvPr/>
        </p:nvPicPr>
        <p:blipFill>
          <a:blip r:embed="rId7" r:link="rId8" cstate="print"/>
          <a:srcRect/>
          <a:stretch>
            <a:fillRect/>
          </a:stretch>
        </p:blipFill>
        <p:spPr bwMode="auto">
          <a:xfrm>
            <a:off x="179388" y="5697538"/>
            <a:ext cx="1293812" cy="9699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4590" name="Picture 14" descr="e00431a8921e131c0c1cc02c6a24701c_big">
            <a:hlinkClick r:id="rId9"/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657350" y="5697538"/>
            <a:ext cx="1292225" cy="9699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4593" name="Picture 17" descr="http://www.carvip.ru/images/news/6bca2a72ab3aac362e9f46864101db55_big.jpg">
            <a:hlinkClick r:id="rId11"/>
          </p:cNvPr>
          <p:cNvPicPr>
            <a:picLocks noChangeAspect="1" noChangeArrowheads="1"/>
          </p:cNvPicPr>
          <p:nvPr/>
        </p:nvPicPr>
        <p:blipFill>
          <a:blip r:embed="rId12" r:link="rId13" cstate="print"/>
          <a:srcRect/>
          <a:stretch>
            <a:fillRect/>
          </a:stretch>
        </p:blipFill>
        <p:spPr bwMode="auto">
          <a:xfrm>
            <a:off x="6159500" y="5697538"/>
            <a:ext cx="1292225" cy="9699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4592" name="Picture 16" descr="http://www.carvip.ru/images/news/8639fddfd1ba00d03c712e1a63fa3dad_big.jpg">
            <a:hlinkClick r:id="rId14"/>
          </p:cNvPr>
          <p:cNvPicPr>
            <a:picLocks noChangeAspect="1" noChangeArrowheads="1"/>
          </p:cNvPicPr>
          <p:nvPr/>
        </p:nvPicPr>
        <p:blipFill>
          <a:blip r:embed="rId15" r:link="rId16" cstate="print"/>
          <a:srcRect/>
          <a:stretch>
            <a:fillRect/>
          </a:stretch>
        </p:blipFill>
        <p:spPr bwMode="auto">
          <a:xfrm>
            <a:off x="4719638" y="5697538"/>
            <a:ext cx="1292225" cy="9699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pic>
        <p:nvPicPr>
          <p:cNvPr id="24591" name="Picture 15" descr="http://www.carvip.ru/images/news/3e6acedcfff1b709a945fe57aa0de20c_big.jpg">
            <a:hlinkClick r:id="rId17"/>
          </p:cNvPr>
          <p:cNvPicPr>
            <a:picLocks noChangeAspect="1" noChangeArrowheads="1"/>
          </p:cNvPicPr>
          <p:nvPr/>
        </p:nvPicPr>
        <p:blipFill>
          <a:blip r:embed="rId18" r:link="rId19" cstate="print"/>
          <a:srcRect/>
          <a:stretch>
            <a:fillRect/>
          </a:stretch>
        </p:blipFill>
        <p:spPr bwMode="auto">
          <a:xfrm>
            <a:off x="3079750" y="5697538"/>
            <a:ext cx="1492250" cy="969962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  <p:sp>
        <p:nvSpPr>
          <p:cNvPr id="24594" name="Rectangle 18"/>
          <p:cNvSpPr>
            <a:spLocks noChangeArrowheads="1"/>
          </p:cNvSpPr>
          <p:nvPr/>
        </p:nvSpPr>
        <p:spPr bwMode="auto">
          <a:xfrm>
            <a:off x="0" y="2717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4596" name="Rectangle 20"/>
          <p:cNvSpPr>
            <a:spLocks noChangeArrowheads="1"/>
          </p:cNvSpPr>
          <p:nvPr/>
        </p:nvSpPr>
        <p:spPr bwMode="auto">
          <a:xfrm>
            <a:off x="0" y="2717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sp>
        <p:nvSpPr>
          <p:cNvPr id="24598" name="Rectangle 22"/>
          <p:cNvSpPr>
            <a:spLocks noChangeArrowheads="1"/>
          </p:cNvSpPr>
          <p:nvPr/>
        </p:nvSpPr>
        <p:spPr bwMode="auto">
          <a:xfrm>
            <a:off x="0" y="27178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24610" name="Group 34"/>
          <p:cNvGraphicFramePr>
            <a:graphicFrameLocks noGrp="1"/>
          </p:cNvGraphicFramePr>
          <p:nvPr/>
        </p:nvGraphicFramePr>
        <p:xfrm>
          <a:off x="0" y="2717800"/>
          <a:ext cx="208280" cy="1426464"/>
        </p:xfrm>
        <a:graphic>
          <a:graphicData uri="http://schemas.openxmlformats.org/drawingml/2006/table">
            <a:tbl>
              <a:tblPr/>
              <a:tblGrid>
                <a:gridCol w="208280"/>
              </a:tblGrid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 cap="flat"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9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4611" name="Picture 35" descr="13720382b7d62ea349aa360fe75c6e5c_big">
            <a:hlinkClick r:id="rId20"/>
          </p:cNvPr>
          <p:cNvPicPr>
            <a:picLocks noChangeAspect="1" noChangeArrowheads="1"/>
          </p:cNvPicPr>
          <p:nvPr/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7596188" y="5697538"/>
            <a:ext cx="1295400" cy="9715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tx1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2458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2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2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20"/>
                            </p:stCondLst>
                            <p:childTnLst>
                              <p:par>
                                <p:cTn id="2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520"/>
                            </p:stCondLst>
                            <p:childTnLst>
                              <p:par>
                                <p:cTn id="2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45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20"/>
                            </p:stCondLst>
                            <p:childTnLst>
                              <p:par>
                                <p:cTn id="3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45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520"/>
                            </p:stCondLst>
                            <p:childTnLst>
                              <p:par>
                                <p:cTn id="3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45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4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6020"/>
                            </p:stCondLst>
                            <p:childTnLst>
                              <p:par>
                                <p:cTn id="4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45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45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6520"/>
                            </p:stCondLst>
                            <p:childTnLst>
                              <p:par>
                                <p:cTn id="5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45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45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7020"/>
                            </p:stCondLst>
                            <p:childTnLst>
                              <p:par>
                                <p:cTn id="5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45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4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7520"/>
                            </p:stCondLst>
                            <p:childTnLst>
                              <p:par>
                                <p:cTn id="6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45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45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8020"/>
                            </p:stCondLst>
                            <p:childTnLst>
                              <p:par>
                                <p:cTn id="6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245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45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4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8520"/>
                            </p:stCondLst>
                            <p:childTnLst>
                              <p:par>
                                <p:cTn id="7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46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46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4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OleChart spid="24581" grpId="0"/>
      <p:bldP spid="24583" grpId="0"/>
      <p:bldP spid="24584" grpId="0"/>
      <p:bldP spid="24585" grpId="0"/>
      <p:bldP spid="24578" grpId="0"/>
      <p:bldP spid="2458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88640"/>
            <a:ext cx="8229600" cy="792088"/>
          </a:xfrm>
        </p:spPr>
        <p:txBody>
          <a:bodyPr/>
          <a:lstStyle/>
          <a:p>
            <a:pPr algn="ctr"/>
            <a:r>
              <a:rPr lang="ru-RU" sz="3600" b="1" dirty="0">
                <a:solidFill>
                  <a:srgbClr val="FFFF00"/>
                </a:solidFill>
              </a:rPr>
              <a:t>Водителю велосипеда разрешается</a:t>
            </a:r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1196752"/>
            <a:ext cx="8713788" cy="5400898"/>
          </a:xfrm>
        </p:spPr>
        <p:txBody>
          <a:bodyPr>
            <a:normAutofit/>
          </a:bodyPr>
          <a:lstStyle/>
          <a:p>
            <a:pPr algn="just"/>
            <a:r>
              <a:rPr lang="ru-RU" sz="2200" dirty="0"/>
              <a:t>Водить велосипед </a:t>
            </a:r>
            <a:r>
              <a:rPr lang="ru-RU" sz="2200" b="1" dirty="0"/>
              <a:t>только на закрытых площадках: </a:t>
            </a:r>
            <a:r>
              <a:rPr lang="ru-RU" sz="2200" dirty="0"/>
              <a:t>во дворах, раках, стадионах.</a:t>
            </a:r>
          </a:p>
          <a:p>
            <a:r>
              <a:rPr lang="ru-RU" sz="2200" dirty="0"/>
              <a:t>По тротуарам только малышам на детских велосипедах.</a:t>
            </a:r>
          </a:p>
          <a:p>
            <a:r>
              <a:rPr lang="ru-RU" sz="2200" dirty="0"/>
              <a:t>Ежедневно проверять техническое состояние велосипеда.</a:t>
            </a:r>
          </a:p>
          <a:p>
            <a:r>
              <a:rPr lang="ru-RU" sz="2200" dirty="0"/>
              <a:t>Ездить только по тем дорогам, где есть специальный знак в синем круге «Велосипедная дорожка» -относится к группе разрешающих знаков.</a:t>
            </a:r>
          </a:p>
          <a:p>
            <a:r>
              <a:rPr lang="ru-RU" sz="2200" dirty="0"/>
              <a:t>Двигаясь по дороге, велосипедист должен внимательно следить за всеми сигналами подаваемыми водителями других транспортных средств. Сам велосипедист сигнализирует руками. Перед торможением поднять руку вверх.</a:t>
            </a:r>
          </a:p>
          <a:p>
            <a:r>
              <a:rPr lang="ru-RU" sz="2200" dirty="0"/>
              <a:t>Если надо пересечь дорогу, сойдите с велосипеда, держа его за руль, пройдите по пешеходному переходу.</a:t>
            </a:r>
          </a:p>
          <a:p>
            <a:endParaRPr lang="ru-RU" sz="2200" dirty="0"/>
          </a:p>
          <a:p>
            <a:endParaRPr lang="ru-RU" sz="2200" dirty="0"/>
          </a:p>
          <a:p>
            <a:endParaRPr lang="ru-RU" sz="2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04088"/>
            <a:ext cx="8229600" cy="636680"/>
          </a:xfrm>
        </p:spPr>
        <p:txBody>
          <a:bodyPr/>
          <a:lstStyle/>
          <a:p>
            <a:pPr algn="ctr"/>
            <a:r>
              <a:rPr lang="ru-RU" sz="3600" dirty="0">
                <a:solidFill>
                  <a:srgbClr val="FFFF00"/>
                </a:solidFill>
              </a:rPr>
              <a:t>Водителю велосипеда запрещается</a:t>
            </a:r>
          </a:p>
        </p:txBody>
      </p:sp>
      <p:sp>
        <p:nvSpPr>
          <p:cNvPr id="46084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179388" y="1556792"/>
            <a:ext cx="8775700" cy="4575721"/>
          </a:xfrm>
          <a:noFill/>
          <a:ln/>
        </p:spPr>
        <p:txBody>
          <a:bodyPr>
            <a:noAutofit/>
          </a:bodyPr>
          <a:lstStyle/>
          <a:p>
            <a:r>
              <a:rPr lang="ru-RU" sz="2200" dirty="0"/>
              <a:t>До 14 –летнего возраста нельзя ездить на велосипеде по дорогам и улицам.</a:t>
            </a:r>
          </a:p>
          <a:p>
            <a:r>
              <a:rPr lang="ru-RU" sz="2200" dirty="0"/>
              <a:t>Устраивать гонки на дороге, игру «вперегонки».</a:t>
            </a:r>
          </a:p>
          <a:p>
            <a:r>
              <a:rPr lang="ru-RU" sz="2200" dirty="0"/>
              <a:t>Эксплуатация велосипеда, если имеются технические неисправности.</a:t>
            </a:r>
          </a:p>
          <a:p>
            <a:r>
              <a:rPr lang="ru-RU" sz="2200" dirty="0"/>
              <a:t>Буксировка велосипедов или мопедов.</a:t>
            </a:r>
          </a:p>
          <a:p>
            <a:r>
              <a:rPr lang="ru-RU" sz="2200" dirty="0"/>
              <a:t>В любых местах  на улицах и дорогах водитель велосипеда обязан пропускать пешеходов.</a:t>
            </a:r>
          </a:p>
          <a:p>
            <a:r>
              <a:rPr lang="ru-RU" sz="2200" dirty="0"/>
              <a:t>Перевозить груз , который выступает на 0,5 метра по длине и ширине велосипеда.</a:t>
            </a:r>
          </a:p>
          <a:p>
            <a:r>
              <a:rPr lang="ru-RU" sz="2200" dirty="0"/>
              <a:t>Ездить не велосипеде держась одной рукой за руль или без рук.</a:t>
            </a:r>
          </a:p>
          <a:p>
            <a:r>
              <a:rPr lang="ru-RU" sz="2200" b="1" dirty="0"/>
              <a:t>КАТЕГОРИЧЕСКИ ЗАПРЕЩАЕТСЯ</a:t>
            </a:r>
            <a:r>
              <a:rPr lang="ru-RU" sz="2200" dirty="0"/>
              <a:t> цепляться за проезжающий мимо транспорт!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720080"/>
          </a:xfrm>
        </p:spPr>
        <p:txBody>
          <a:bodyPr>
            <a:normAutofit/>
          </a:bodyPr>
          <a:lstStyle/>
          <a:p>
            <a:pPr algn="ctr"/>
            <a:r>
              <a:rPr lang="ru-RU" sz="44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Сел в машину – пристегнись!</a:t>
            </a:r>
            <a:endParaRPr lang="ru-RU" sz="4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0_319cf_ece6f87a_XL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979712" y="2708920"/>
            <a:ext cx="5305000" cy="3880032"/>
          </a:xfrm>
        </p:spPr>
      </p:pic>
      <p:sp>
        <p:nvSpPr>
          <p:cNvPr id="5" name="TextBox 4"/>
          <p:cNvSpPr txBox="1"/>
          <p:nvPr/>
        </p:nvSpPr>
        <p:spPr>
          <a:xfrm>
            <a:off x="467544" y="1124744"/>
            <a:ext cx="8424936" cy="144016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just"/>
            <a:r>
              <a:rPr lang="ru-RU" sz="24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Согласно законодательству Российской Федерации каждый ребёнок до 12 лет должен ездить в специальном  </a:t>
            </a:r>
            <a:r>
              <a:rPr lang="ru-RU" sz="2400" dirty="0" err="1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автокресле</a:t>
            </a:r>
            <a:r>
              <a:rPr lang="ru-RU" sz="2400" dirty="0" smtClean="0">
                <a:solidFill>
                  <a:schemeClr val="accent6">
                    <a:lumMod val="40000"/>
                    <a:lumOff val="60000"/>
                  </a:schemeClr>
                </a:solidFill>
              </a:rPr>
              <a:t>, позволяющем пристегнуть ребенка с помощью ремней безопасности.</a:t>
            </a:r>
            <a:endParaRPr lang="ru-RU" sz="2400" dirty="0">
              <a:solidFill>
                <a:schemeClr val="accent6">
                  <a:lumMod val="40000"/>
                  <a:lumOff val="6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87824" y="3284984"/>
            <a:ext cx="525658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По данным Всемирной организации здравоохранения использование в транспортных средствах детских удерживающих устройств позволяет снизить смертность среди младенцев на </a:t>
            </a:r>
            <a:r>
              <a:rPr lang="ru-RU" sz="2400" b="1" dirty="0" smtClean="0">
                <a:solidFill>
                  <a:srgbClr val="FF0000"/>
                </a:solidFill>
              </a:rPr>
              <a:t>71%</a:t>
            </a:r>
            <a:r>
              <a:rPr lang="ru-RU" sz="2400" dirty="0" smtClean="0"/>
              <a:t>, а среди детей более старшего возраста - на </a:t>
            </a:r>
            <a:r>
              <a:rPr lang="ru-RU" sz="2400" b="1" dirty="0" smtClean="0">
                <a:solidFill>
                  <a:srgbClr val="FF0000"/>
                </a:solidFill>
              </a:rPr>
              <a:t>54%</a:t>
            </a:r>
            <a:r>
              <a:rPr lang="ru-RU" sz="2400" dirty="0" smtClean="0"/>
              <a:t>. </a:t>
            </a: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620688"/>
            <a:ext cx="763284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 smtClean="0"/>
              <a:t>Главная задача </a:t>
            </a:r>
            <a:r>
              <a:rPr lang="ru-RU" sz="2400" dirty="0" err="1" smtClean="0"/>
              <a:t>автокресла</a:t>
            </a:r>
            <a:r>
              <a:rPr lang="ru-RU" sz="2400" dirty="0" smtClean="0"/>
              <a:t> — обеспечить безопасность ребенка при дорожно-транспортном происшествии, экстренном торможении или резких маневрах. Его необходимость совершенно очевидна — детское </a:t>
            </a:r>
            <a:r>
              <a:rPr lang="ru-RU" sz="2400" dirty="0" err="1" smtClean="0"/>
              <a:t>автокресло</a:t>
            </a:r>
            <a:r>
              <a:rPr lang="ru-RU" sz="2400" dirty="0" smtClean="0"/>
              <a:t> снижает вероятность смертельной травмы.</a:t>
            </a:r>
            <a:endParaRPr lang="ru-RU" sz="2400" dirty="0"/>
          </a:p>
        </p:txBody>
      </p:sp>
      <p:pic>
        <p:nvPicPr>
          <p:cNvPr id="4" name="Рисунок 3" descr="2037329.du03_b.jpg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536" y="3068960"/>
            <a:ext cx="2376264" cy="35703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692696"/>
            <a:ext cx="7859216" cy="2952328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ru-RU" sz="4000" dirty="0"/>
              <a:t>    </a:t>
            </a:r>
            <a:r>
              <a:rPr lang="ru-RU" sz="4000" dirty="0" smtClean="0"/>
              <a:t> </a:t>
            </a:r>
            <a:r>
              <a:rPr lang="ru-RU" sz="4000" b="1" dirty="0">
                <a:solidFill>
                  <a:schemeClr val="hlink"/>
                </a:solidFill>
              </a:rPr>
              <a:t>СПАСИБО </a:t>
            </a:r>
          </a:p>
          <a:p>
            <a:pPr algn="ctr"/>
            <a:endParaRPr lang="ru-RU" sz="4000" b="1" dirty="0">
              <a:solidFill>
                <a:schemeClr val="hlink"/>
              </a:solidFill>
            </a:endParaRPr>
          </a:p>
          <a:p>
            <a:pPr algn="ctr">
              <a:buFont typeface="Wingdings" pitchFamily="2" charset="2"/>
              <a:buNone/>
            </a:pPr>
            <a:r>
              <a:rPr lang="ru-RU" sz="4000" b="1" dirty="0">
                <a:solidFill>
                  <a:schemeClr val="hlink"/>
                </a:solidFill>
              </a:rPr>
              <a:t>      ЗА ВНИМАНИЕ!</a:t>
            </a:r>
          </a:p>
        </p:txBody>
      </p:sp>
      <p:pic>
        <p:nvPicPr>
          <p:cNvPr id="3" name="Picture 2" descr="Внимание: на дорогах - дети! Фото: omsk.sibnovosti.ru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3356992"/>
            <a:ext cx="5562600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5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5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532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4000"/>
                            </p:stCondLst>
                            <p:childTnLst>
                              <p:par>
                                <p:cTn id="1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1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179388" y="404813"/>
            <a:ext cx="6416675" cy="1319212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shade val="46275"/>
                  <a:invGamma/>
                </a:schemeClr>
              </a:gs>
            </a:gsLst>
            <a:path path="rect">
              <a:fillToRect l="100000" b="100000"/>
            </a:path>
          </a:gradFill>
          <a:ln w="9525">
            <a:noFill/>
            <a:miter lim="800000"/>
            <a:headEnd/>
            <a:tailEnd/>
          </a:ln>
          <a:effectLst/>
          <a:scene3d>
            <a:camera prst="legacyPerspectiveBottomRight"/>
            <a:lightRig rig="legacyFlat3" dir="b"/>
          </a:scene3d>
          <a:sp3d extrusionH="887400" prstMaterial="legacyMatte">
            <a:bevelT w="13500" h="13500" prst="angle"/>
            <a:bevelB w="13500" h="13500" prst="angle"/>
            <a:extrusionClr>
              <a:schemeClr val="bg1"/>
            </a:extrusionClr>
          </a:sp3d>
        </p:spPr>
        <p:txBody>
          <a:bodyPr lIns="270000" tIns="154800" rIns="270000" bIns="154800">
            <a:spAutoFit/>
            <a:flatTx/>
          </a:bodyPr>
          <a:lstStyle/>
          <a:p>
            <a:r>
              <a:rPr kumimoji="0" lang="ru-RU" b="1" dirty="0"/>
              <a:t>Ежегодно в мире в</a:t>
            </a:r>
            <a:r>
              <a:rPr kumimoji="0" lang="ru-RU" sz="1600" b="1" dirty="0">
                <a:latin typeface="Bookman Old Style" pitchFamily="18" charset="0"/>
              </a:rPr>
              <a:t> результате  </a:t>
            </a:r>
            <a:r>
              <a:rPr kumimoji="0" lang="ru-RU" sz="1600" b="1" dirty="0" err="1">
                <a:latin typeface="Bookman Old Style" pitchFamily="18" charset="0"/>
              </a:rPr>
              <a:t>дорожно</a:t>
            </a:r>
            <a:r>
              <a:rPr kumimoji="0" lang="ru-RU" sz="1600" b="1" dirty="0">
                <a:latin typeface="Bookman Old Style" pitchFamily="18" charset="0"/>
              </a:rPr>
              <a:t> – транспортных происшествий (ДТП) </a:t>
            </a:r>
            <a:r>
              <a:rPr kumimoji="0" lang="ru-RU" sz="1600" b="1" dirty="0">
                <a:solidFill>
                  <a:srgbClr val="FF0000"/>
                </a:solidFill>
                <a:latin typeface="Bookman Old Style" pitchFamily="18" charset="0"/>
              </a:rPr>
              <a:t>погибает около 1,3 миллиона человек,</a:t>
            </a:r>
          </a:p>
          <a:p>
            <a:r>
              <a:rPr kumimoji="0" lang="ru-RU" sz="1600" b="1" dirty="0">
                <a:solidFill>
                  <a:schemeClr val="accent2"/>
                </a:solidFill>
                <a:latin typeface="Bookman Old Style" pitchFamily="18" charset="0"/>
              </a:rPr>
              <a:t>становятся инвалидами 8 миллионов человек</a:t>
            </a:r>
          </a:p>
        </p:txBody>
      </p:sp>
      <p:sp>
        <p:nvSpPr>
          <p:cNvPr id="3079" name="Text Box 7"/>
          <p:cNvSpPr txBox="1">
            <a:spLocks noChangeArrowheads="1"/>
          </p:cNvSpPr>
          <p:nvPr/>
        </p:nvSpPr>
        <p:spPr bwMode="auto">
          <a:xfrm>
            <a:off x="239713" y="3644900"/>
            <a:ext cx="6416675" cy="1044575"/>
          </a:xfrm>
          <a:prstGeom prst="rect">
            <a:avLst/>
          </a:prstGeom>
          <a:solidFill>
            <a:srgbClr val="026E05"/>
          </a:solidFill>
          <a:ln w="9525">
            <a:noFill/>
            <a:miter lim="800000"/>
            <a:headEnd/>
            <a:tailEnd/>
          </a:ln>
          <a:effectLst/>
          <a:scene3d>
            <a:camera prst="legacyPerspectiveTopRight"/>
            <a:lightRig rig="legacyFlat3" dir="b"/>
          </a:scene3d>
          <a:sp3d extrusionH="887400" prstMaterial="legacyMatte">
            <a:bevelT w="13500" h="13500" prst="angle"/>
            <a:bevelB w="13500" h="13500" prst="angle"/>
            <a:extrusionClr>
              <a:srgbClr val="026E05"/>
            </a:extrusionClr>
          </a:sp3d>
        </p:spPr>
        <p:txBody>
          <a:bodyPr lIns="270000" tIns="154800" rIns="270000" bIns="154800">
            <a:spAutoFit/>
            <a:flatTx/>
          </a:bodyPr>
          <a:lstStyle/>
          <a:p>
            <a:r>
              <a:rPr kumimoji="0" lang="ru-RU" sz="1600" b="1">
                <a:latin typeface="Bookman Old Style" pitchFamily="18" charset="0"/>
              </a:rPr>
              <a:t>Каждые сутки в России происходит более 400 ДТП, </a:t>
            </a:r>
          </a:p>
          <a:p>
            <a:r>
              <a:rPr kumimoji="0" lang="ru-RU" sz="1600" b="1">
                <a:solidFill>
                  <a:srgbClr val="FF0000"/>
                </a:solidFill>
                <a:latin typeface="Bookman Old Style" pitchFamily="18" charset="0"/>
              </a:rPr>
              <a:t>в них погибает  более 80 человек,</a:t>
            </a:r>
          </a:p>
          <a:p>
            <a:r>
              <a:rPr kumimoji="0" lang="ru-RU" sz="1600" b="1">
                <a:solidFill>
                  <a:schemeClr val="accent2"/>
                </a:solidFill>
                <a:latin typeface="Bookman Old Style" pitchFamily="18" charset="0"/>
              </a:rPr>
              <a:t>травмируется  около 500 человек.</a:t>
            </a:r>
            <a:endParaRPr lang="ru-RU" sz="1600" b="1">
              <a:solidFill>
                <a:schemeClr val="accent2"/>
              </a:solidFill>
              <a:latin typeface="Bookman Old Style" pitchFamily="18" charset="0"/>
            </a:endParaRPr>
          </a:p>
        </p:txBody>
      </p:sp>
      <p:sp>
        <p:nvSpPr>
          <p:cNvPr id="3081" name="Text Box 9"/>
          <p:cNvSpPr txBox="1">
            <a:spLocks noChangeArrowheads="1"/>
          </p:cNvSpPr>
          <p:nvPr/>
        </p:nvSpPr>
        <p:spPr bwMode="auto">
          <a:xfrm>
            <a:off x="1475656" y="2276475"/>
            <a:ext cx="7633419" cy="805066"/>
          </a:xfrm>
          <a:prstGeom prst="rect">
            <a:avLst/>
          </a:prstGeom>
          <a:solidFill>
            <a:srgbClr val="0170A7"/>
          </a:solidFill>
          <a:ln w="9525">
            <a:noFill/>
            <a:miter lim="800000"/>
            <a:headEnd/>
            <a:tailEnd/>
          </a:ln>
          <a:effectLst/>
          <a:scene3d>
            <a:camera prst="legacyPerspectiveFront"/>
            <a:lightRig rig="legacyFlat3" dir="b"/>
          </a:scene3d>
          <a:sp3d extrusionH="887400" prstMaterial="legacyMatte">
            <a:bevelT w="13500" h="13500" prst="angle"/>
            <a:bevelB w="13500" h="13500" prst="angle"/>
            <a:extrusionClr>
              <a:srgbClr val="0170A7"/>
            </a:extrusionClr>
          </a:sp3d>
        </p:spPr>
        <p:txBody>
          <a:bodyPr wrap="square" lIns="270000" tIns="154800" rIns="270000" bIns="154800">
            <a:spAutoFit/>
            <a:flatTx/>
          </a:bodyPr>
          <a:lstStyle/>
          <a:p>
            <a:r>
              <a:rPr kumimoji="0" lang="ru-RU" sz="1600" b="1" dirty="0">
                <a:solidFill>
                  <a:schemeClr val="hlink"/>
                </a:solidFill>
                <a:latin typeface="Bookman Old Style" pitchFamily="18" charset="0"/>
              </a:rPr>
              <a:t>Ежегодно в России погибает в среднем 30 тысяч россиян.</a:t>
            </a:r>
          </a:p>
          <a:p>
            <a:r>
              <a:rPr kumimoji="0" lang="ru-RU" sz="1600" b="1" dirty="0">
                <a:solidFill>
                  <a:schemeClr val="accent2"/>
                </a:solidFill>
                <a:latin typeface="Bookman Old Style" pitchFamily="18" charset="0"/>
              </a:rPr>
              <a:t>Инвалидами становятся 200 тысяч человек.</a:t>
            </a: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971600" y="4941168"/>
            <a:ext cx="6416675" cy="1297508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shade val="46275"/>
                  <a:invGamma/>
                </a:schemeClr>
              </a:gs>
            </a:gsLst>
            <a:path path="rect">
              <a:fillToRect l="100000" b="100000"/>
            </a:path>
          </a:gradFill>
          <a:ln w="9525">
            <a:noFill/>
            <a:miter lim="800000"/>
            <a:headEnd/>
            <a:tailEnd/>
          </a:ln>
          <a:effectLst/>
          <a:scene3d>
            <a:camera prst="legacyPerspectiveBottomRight"/>
            <a:lightRig rig="legacyFlat3" dir="b"/>
          </a:scene3d>
          <a:sp3d extrusionH="887400" prstMaterial="legacyMatte">
            <a:bevelT w="13500" h="13500" prst="angle"/>
            <a:bevelB w="13500" h="13500" prst="angle"/>
            <a:extrusionClr>
              <a:schemeClr val="bg1"/>
            </a:extrusionClr>
          </a:sp3d>
        </p:spPr>
        <p:txBody>
          <a:bodyPr lIns="270000" tIns="154800" rIns="270000" bIns="154800">
            <a:spAutoFit/>
            <a:flatTx/>
          </a:bodyPr>
          <a:lstStyle/>
          <a:p>
            <a:pPr algn="just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С начала 2013 года в Московской области произошло </a:t>
            </a:r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7941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дорожно-транспортное происшествие, в которых более </a:t>
            </a:r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1000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человек погибли и свыше </a:t>
            </a:r>
            <a:r>
              <a:rPr lang="ru-RU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9000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получили травмы различной степени тяжести.</a:t>
            </a:r>
            <a:endParaRPr kumimoji="0" lang="ru-RU" sz="1600" b="1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30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3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6" grpId="0" animBg="1"/>
      <p:bldP spid="3079" grpId="0" animBg="1"/>
      <p:bldP spid="3081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0825" y="476250"/>
            <a:ext cx="4105275" cy="6192838"/>
          </a:xfrm>
        </p:spPr>
        <p:txBody>
          <a:bodyPr>
            <a:normAutofit lnSpcReduction="10000"/>
          </a:bodyPr>
          <a:lstStyle/>
          <a:p>
            <a:r>
              <a:rPr lang="ru-RU" sz="2800"/>
              <a:t>Каждое седьмое ДТП в России происходит с участием детей школьного возраста. </a:t>
            </a:r>
          </a:p>
          <a:p>
            <a:pPr>
              <a:buFont typeface="Wingdings" pitchFamily="2" charset="2"/>
              <a:buNone/>
            </a:pPr>
            <a:endParaRPr lang="ru-RU" sz="2800"/>
          </a:p>
          <a:p>
            <a:r>
              <a:rPr lang="ru-RU" sz="2800"/>
              <a:t>Каждый десятый пострадавший в ДТП - это ребенок в возрасте до 16 лет. </a:t>
            </a:r>
          </a:p>
          <a:p>
            <a:pPr>
              <a:buFont typeface="Wingdings" pitchFamily="2" charset="2"/>
              <a:buNone/>
            </a:pPr>
            <a:endParaRPr lang="ru-RU" sz="2800"/>
          </a:p>
          <a:p>
            <a:r>
              <a:rPr lang="ru-RU" sz="2800"/>
              <a:t>Около 60% травм - это результат удара человека о дорожное полотно.</a:t>
            </a:r>
          </a:p>
        </p:txBody>
      </p:sp>
      <p:grpSp>
        <p:nvGrpSpPr>
          <p:cNvPr id="2" name="Group 23"/>
          <p:cNvGrpSpPr>
            <a:grpSpLocks/>
          </p:cNvGrpSpPr>
          <p:nvPr/>
        </p:nvGrpSpPr>
        <p:grpSpPr bwMode="auto">
          <a:xfrm>
            <a:off x="4795838" y="476250"/>
            <a:ext cx="936625" cy="1511300"/>
            <a:chOff x="3061" y="572"/>
            <a:chExt cx="1361" cy="2359"/>
          </a:xfrm>
        </p:grpSpPr>
        <p:sp>
          <p:nvSpPr>
            <p:cNvPr id="37894" name="Freeform 6"/>
            <p:cNvSpPr>
              <a:spLocks/>
            </p:cNvSpPr>
            <p:nvPr/>
          </p:nvSpPr>
          <p:spPr bwMode="auto">
            <a:xfrm flipH="1">
              <a:off x="4014" y="2634"/>
              <a:ext cx="408" cy="295"/>
            </a:xfrm>
            <a:custGeom>
              <a:avLst/>
              <a:gdLst/>
              <a:ahLst/>
              <a:cxnLst>
                <a:cxn ang="0">
                  <a:pos x="695" y="68"/>
                </a:cxn>
                <a:cxn ang="0">
                  <a:pos x="650" y="204"/>
                </a:cxn>
                <a:cxn ang="0">
                  <a:pos x="559" y="249"/>
                </a:cxn>
                <a:cxn ang="0">
                  <a:pos x="196" y="295"/>
                </a:cxn>
                <a:cxn ang="0">
                  <a:pos x="60" y="385"/>
                </a:cxn>
                <a:cxn ang="0">
                  <a:pos x="60" y="476"/>
                </a:cxn>
                <a:cxn ang="0">
                  <a:pos x="423" y="476"/>
                </a:cxn>
                <a:cxn ang="0">
                  <a:pos x="650" y="385"/>
                </a:cxn>
                <a:cxn ang="0">
                  <a:pos x="740" y="431"/>
                </a:cxn>
                <a:cxn ang="0">
                  <a:pos x="740" y="476"/>
                </a:cxn>
                <a:cxn ang="0">
                  <a:pos x="967" y="476"/>
                </a:cxn>
                <a:cxn ang="0">
                  <a:pos x="967" y="68"/>
                </a:cxn>
                <a:cxn ang="0">
                  <a:pos x="695" y="68"/>
                </a:cxn>
              </a:cxnLst>
              <a:rect l="0" t="0" r="r" b="b"/>
              <a:pathLst>
                <a:path w="1012" h="544">
                  <a:moveTo>
                    <a:pt x="695" y="68"/>
                  </a:moveTo>
                  <a:cubicBezTo>
                    <a:pt x="642" y="91"/>
                    <a:pt x="673" y="174"/>
                    <a:pt x="650" y="204"/>
                  </a:cubicBezTo>
                  <a:cubicBezTo>
                    <a:pt x="627" y="234"/>
                    <a:pt x="635" y="234"/>
                    <a:pt x="559" y="249"/>
                  </a:cubicBezTo>
                  <a:cubicBezTo>
                    <a:pt x="483" y="264"/>
                    <a:pt x="279" y="272"/>
                    <a:pt x="196" y="295"/>
                  </a:cubicBezTo>
                  <a:cubicBezTo>
                    <a:pt x="113" y="318"/>
                    <a:pt x="83" y="355"/>
                    <a:pt x="60" y="385"/>
                  </a:cubicBezTo>
                  <a:cubicBezTo>
                    <a:pt x="37" y="415"/>
                    <a:pt x="0" y="461"/>
                    <a:pt x="60" y="476"/>
                  </a:cubicBezTo>
                  <a:cubicBezTo>
                    <a:pt x="120" y="491"/>
                    <a:pt x="325" y="491"/>
                    <a:pt x="423" y="476"/>
                  </a:cubicBezTo>
                  <a:cubicBezTo>
                    <a:pt x="521" y="461"/>
                    <a:pt x="597" y="392"/>
                    <a:pt x="650" y="385"/>
                  </a:cubicBezTo>
                  <a:cubicBezTo>
                    <a:pt x="703" y="378"/>
                    <a:pt x="725" y="416"/>
                    <a:pt x="740" y="431"/>
                  </a:cubicBezTo>
                  <a:cubicBezTo>
                    <a:pt x="755" y="446"/>
                    <a:pt x="702" y="469"/>
                    <a:pt x="740" y="476"/>
                  </a:cubicBezTo>
                  <a:cubicBezTo>
                    <a:pt x="778" y="483"/>
                    <a:pt x="929" y="544"/>
                    <a:pt x="967" y="476"/>
                  </a:cubicBezTo>
                  <a:cubicBezTo>
                    <a:pt x="1005" y="408"/>
                    <a:pt x="1012" y="136"/>
                    <a:pt x="967" y="68"/>
                  </a:cubicBezTo>
                  <a:cubicBezTo>
                    <a:pt x="922" y="0"/>
                    <a:pt x="748" y="45"/>
                    <a:pt x="695" y="68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7895" name="Freeform 7"/>
            <p:cNvSpPr>
              <a:spLocks/>
            </p:cNvSpPr>
            <p:nvPr/>
          </p:nvSpPr>
          <p:spPr bwMode="auto">
            <a:xfrm>
              <a:off x="3061" y="2636"/>
              <a:ext cx="408" cy="295"/>
            </a:xfrm>
            <a:custGeom>
              <a:avLst/>
              <a:gdLst/>
              <a:ahLst/>
              <a:cxnLst>
                <a:cxn ang="0">
                  <a:pos x="695" y="68"/>
                </a:cxn>
                <a:cxn ang="0">
                  <a:pos x="650" y="204"/>
                </a:cxn>
                <a:cxn ang="0">
                  <a:pos x="559" y="249"/>
                </a:cxn>
                <a:cxn ang="0">
                  <a:pos x="196" y="295"/>
                </a:cxn>
                <a:cxn ang="0">
                  <a:pos x="60" y="385"/>
                </a:cxn>
                <a:cxn ang="0">
                  <a:pos x="60" y="476"/>
                </a:cxn>
                <a:cxn ang="0">
                  <a:pos x="423" y="476"/>
                </a:cxn>
                <a:cxn ang="0">
                  <a:pos x="650" y="385"/>
                </a:cxn>
                <a:cxn ang="0">
                  <a:pos x="740" y="431"/>
                </a:cxn>
                <a:cxn ang="0">
                  <a:pos x="740" y="476"/>
                </a:cxn>
                <a:cxn ang="0">
                  <a:pos x="967" y="476"/>
                </a:cxn>
                <a:cxn ang="0">
                  <a:pos x="967" y="68"/>
                </a:cxn>
                <a:cxn ang="0">
                  <a:pos x="695" y="68"/>
                </a:cxn>
              </a:cxnLst>
              <a:rect l="0" t="0" r="r" b="b"/>
              <a:pathLst>
                <a:path w="1012" h="544">
                  <a:moveTo>
                    <a:pt x="695" y="68"/>
                  </a:moveTo>
                  <a:cubicBezTo>
                    <a:pt x="642" y="91"/>
                    <a:pt x="673" y="174"/>
                    <a:pt x="650" y="204"/>
                  </a:cubicBezTo>
                  <a:cubicBezTo>
                    <a:pt x="627" y="234"/>
                    <a:pt x="635" y="234"/>
                    <a:pt x="559" y="249"/>
                  </a:cubicBezTo>
                  <a:cubicBezTo>
                    <a:pt x="483" y="264"/>
                    <a:pt x="279" y="272"/>
                    <a:pt x="196" y="295"/>
                  </a:cubicBezTo>
                  <a:cubicBezTo>
                    <a:pt x="113" y="318"/>
                    <a:pt x="83" y="355"/>
                    <a:pt x="60" y="385"/>
                  </a:cubicBezTo>
                  <a:cubicBezTo>
                    <a:pt x="37" y="415"/>
                    <a:pt x="0" y="461"/>
                    <a:pt x="60" y="476"/>
                  </a:cubicBezTo>
                  <a:cubicBezTo>
                    <a:pt x="120" y="491"/>
                    <a:pt x="325" y="491"/>
                    <a:pt x="423" y="476"/>
                  </a:cubicBezTo>
                  <a:cubicBezTo>
                    <a:pt x="521" y="461"/>
                    <a:pt x="597" y="392"/>
                    <a:pt x="650" y="385"/>
                  </a:cubicBezTo>
                  <a:cubicBezTo>
                    <a:pt x="703" y="378"/>
                    <a:pt x="725" y="416"/>
                    <a:pt x="740" y="431"/>
                  </a:cubicBezTo>
                  <a:cubicBezTo>
                    <a:pt x="755" y="446"/>
                    <a:pt x="702" y="469"/>
                    <a:pt x="740" y="476"/>
                  </a:cubicBezTo>
                  <a:cubicBezTo>
                    <a:pt x="778" y="483"/>
                    <a:pt x="929" y="544"/>
                    <a:pt x="967" y="476"/>
                  </a:cubicBezTo>
                  <a:cubicBezTo>
                    <a:pt x="1005" y="408"/>
                    <a:pt x="1012" y="136"/>
                    <a:pt x="967" y="68"/>
                  </a:cubicBezTo>
                  <a:cubicBezTo>
                    <a:pt x="922" y="0"/>
                    <a:pt x="748" y="45"/>
                    <a:pt x="695" y="68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7896" name="Freeform 8"/>
            <p:cNvSpPr>
              <a:spLocks/>
            </p:cNvSpPr>
            <p:nvPr/>
          </p:nvSpPr>
          <p:spPr bwMode="auto">
            <a:xfrm flipH="1">
              <a:off x="4150" y="1615"/>
              <a:ext cx="121" cy="220"/>
            </a:xfrm>
            <a:custGeom>
              <a:avLst/>
              <a:gdLst/>
              <a:ahLst/>
              <a:cxnLst>
                <a:cxn ang="0">
                  <a:pos x="340" y="46"/>
                </a:cxn>
                <a:cxn ang="0">
                  <a:pos x="23" y="635"/>
                </a:cxn>
                <a:cxn ang="0">
                  <a:pos x="204" y="1044"/>
                </a:cxn>
                <a:cxn ang="0">
                  <a:pos x="477" y="862"/>
                </a:cxn>
                <a:cxn ang="0">
                  <a:pos x="431" y="726"/>
                </a:cxn>
                <a:cxn ang="0">
                  <a:pos x="295" y="817"/>
                </a:cxn>
                <a:cxn ang="0">
                  <a:pos x="250" y="681"/>
                </a:cxn>
                <a:cxn ang="0">
                  <a:pos x="386" y="635"/>
                </a:cxn>
                <a:cxn ang="0">
                  <a:pos x="340" y="272"/>
                </a:cxn>
                <a:cxn ang="0">
                  <a:pos x="431" y="726"/>
                </a:cxn>
                <a:cxn ang="0">
                  <a:pos x="613" y="681"/>
                </a:cxn>
                <a:cxn ang="0">
                  <a:pos x="567" y="363"/>
                </a:cxn>
                <a:cxn ang="0">
                  <a:pos x="613" y="91"/>
                </a:cxn>
                <a:cxn ang="0">
                  <a:pos x="386" y="0"/>
                </a:cxn>
                <a:cxn ang="0">
                  <a:pos x="340" y="91"/>
                </a:cxn>
              </a:cxnLst>
              <a:rect l="0" t="0" r="r" b="b"/>
              <a:pathLst>
                <a:path w="643" h="1082">
                  <a:moveTo>
                    <a:pt x="340" y="46"/>
                  </a:moveTo>
                  <a:cubicBezTo>
                    <a:pt x="193" y="257"/>
                    <a:pt x="46" y="469"/>
                    <a:pt x="23" y="635"/>
                  </a:cubicBezTo>
                  <a:cubicBezTo>
                    <a:pt x="0" y="801"/>
                    <a:pt x="129" y="1006"/>
                    <a:pt x="204" y="1044"/>
                  </a:cubicBezTo>
                  <a:cubicBezTo>
                    <a:pt x="279" y="1082"/>
                    <a:pt x="439" y="915"/>
                    <a:pt x="477" y="862"/>
                  </a:cubicBezTo>
                  <a:cubicBezTo>
                    <a:pt x="515" y="809"/>
                    <a:pt x="461" y="733"/>
                    <a:pt x="431" y="726"/>
                  </a:cubicBezTo>
                  <a:cubicBezTo>
                    <a:pt x="401" y="719"/>
                    <a:pt x="325" y="824"/>
                    <a:pt x="295" y="817"/>
                  </a:cubicBezTo>
                  <a:cubicBezTo>
                    <a:pt x="265" y="810"/>
                    <a:pt x="235" y="711"/>
                    <a:pt x="250" y="681"/>
                  </a:cubicBezTo>
                  <a:cubicBezTo>
                    <a:pt x="265" y="651"/>
                    <a:pt x="371" y="703"/>
                    <a:pt x="386" y="635"/>
                  </a:cubicBezTo>
                  <a:cubicBezTo>
                    <a:pt x="401" y="567"/>
                    <a:pt x="333" y="257"/>
                    <a:pt x="340" y="272"/>
                  </a:cubicBezTo>
                  <a:cubicBezTo>
                    <a:pt x="347" y="287"/>
                    <a:pt x="386" y="658"/>
                    <a:pt x="431" y="726"/>
                  </a:cubicBezTo>
                  <a:cubicBezTo>
                    <a:pt x="476" y="794"/>
                    <a:pt x="590" y="742"/>
                    <a:pt x="613" y="681"/>
                  </a:cubicBezTo>
                  <a:cubicBezTo>
                    <a:pt x="636" y="620"/>
                    <a:pt x="567" y="461"/>
                    <a:pt x="567" y="363"/>
                  </a:cubicBezTo>
                  <a:cubicBezTo>
                    <a:pt x="567" y="265"/>
                    <a:pt x="643" y="151"/>
                    <a:pt x="613" y="91"/>
                  </a:cubicBezTo>
                  <a:cubicBezTo>
                    <a:pt x="583" y="31"/>
                    <a:pt x="431" y="0"/>
                    <a:pt x="386" y="0"/>
                  </a:cubicBezTo>
                  <a:cubicBezTo>
                    <a:pt x="341" y="0"/>
                    <a:pt x="340" y="45"/>
                    <a:pt x="340" y="91"/>
                  </a:cubicBezTo>
                </a:path>
              </a:pathLst>
            </a:cu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7898" name="Freeform 10"/>
            <p:cNvSpPr>
              <a:spLocks/>
            </p:cNvSpPr>
            <p:nvPr/>
          </p:nvSpPr>
          <p:spPr bwMode="auto">
            <a:xfrm>
              <a:off x="3348" y="965"/>
              <a:ext cx="711" cy="832"/>
            </a:xfrm>
            <a:custGeom>
              <a:avLst/>
              <a:gdLst/>
              <a:ahLst/>
              <a:cxnLst>
                <a:cxn ang="0">
                  <a:pos x="356" y="15"/>
                </a:cxn>
                <a:cxn ang="0">
                  <a:pos x="38" y="197"/>
                </a:cxn>
                <a:cxn ang="0">
                  <a:pos x="129" y="877"/>
                </a:cxn>
                <a:cxn ang="0">
                  <a:pos x="673" y="968"/>
                </a:cxn>
                <a:cxn ang="0">
                  <a:pos x="809" y="333"/>
                </a:cxn>
                <a:cxn ang="0">
                  <a:pos x="718" y="106"/>
                </a:cxn>
                <a:cxn ang="0">
                  <a:pos x="356" y="15"/>
                </a:cxn>
              </a:cxnLst>
              <a:rect l="0" t="0" r="r" b="b"/>
              <a:pathLst>
                <a:path w="816" h="1059">
                  <a:moveTo>
                    <a:pt x="356" y="15"/>
                  </a:moveTo>
                  <a:cubicBezTo>
                    <a:pt x="243" y="30"/>
                    <a:pt x="76" y="53"/>
                    <a:pt x="38" y="197"/>
                  </a:cubicBezTo>
                  <a:cubicBezTo>
                    <a:pt x="0" y="341"/>
                    <a:pt x="23" y="749"/>
                    <a:pt x="129" y="877"/>
                  </a:cubicBezTo>
                  <a:cubicBezTo>
                    <a:pt x="235" y="1005"/>
                    <a:pt x="560" y="1059"/>
                    <a:pt x="673" y="968"/>
                  </a:cubicBezTo>
                  <a:cubicBezTo>
                    <a:pt x="786" y="877"/>
                    <a:pt x="802" y="477"/>
                    <a:pt x="809" y="333"/>
                  </a:cubicBezTo>
                  <a:cubicBezTo>
                    <a:pt x="816" y="189"/>
                    <a:pt x="794" y="159"/>
                    <a:pt x="718" y="106"/>
                  </a:cubicBezTo>
                  <a:cubicBezTo>
                    <a:pt x="642" y="53"/>
                    <a:pt x="469" y="0"/>
                    <a:pt x="356" y="15"/>
                  </a:cubicBez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7899" name="Freeform 11"/>
            <p:cNvSpPr>
              <a:spLocks/>
            </p:cNvSpPr>
            <p:nvPr/>
          </p:nvSpPr>
          <p:spPr bwMode="auto">
            <a:xfrm>
              <a:off x="3630" y="616"/>
              <a:ext cx="218" cy="448"/>
            </a:xfrm>
            <a:custGeom>
              <a:avLst/>
              <a:gdLst/>
              <a:ahLst/>
              <a:cxnLst>
                <a:cxn ang="0">
                  <a:pos x="0" y="256"/>
                </a:cxn>
                <a:cxn ang="0">
                  <a:pos x="30" y="433"/>
                </a:cxn>
                <a:cxn ang="0">
                  <a:pos x="192" y="418"/>
                </a:cxn>
                <a:cxn ang="0">
                  <a:pos x="140" y="270"/>
                </a:cxn>
                <a:cxn ang="0">
                  <a:pos x="89" y="130"/>
                </a:cxn>
                <a:cxn ang="0">
                  <a:pos x="0" y="256"/>
                </a:cxn>
              </a:cxnLst>
              <a:rect l="0" t="0" r="r" b="b"/>
              <a:pathLst>
                <a:path w="218" h="448">
                  <a:moveTo>
                    <a:pt x="0" y="256"/>
                  </a:moveTo>
                  <a:cubicBezTo>
                    <a:pt x="14" y="315"/>
                    <a:pt x="9" y="375"/>
                    <a:pt x="30" y="433"/>
                  </a:cubicBezTo>
                  <a:cubicBezTo>
                    <a:pt x="84" y="428"/>
                    <a:pt x="147" y="448"/>
                    <a:pt x="192" y="418"/>
                  </a:cubicBezTo>
                  <a:cubicBezTo>
                    <a:pt x="218" y="401"/>
                    <a:pt x="158" y="288"/>
                    <a:pt x="140" y="270"/>
                  </a:cubicBezTo>
                  <a:cubicBezTo>
                    <a:pt x="119" y="0"/>
                    <a:pt x="167" y="77"/>
                    <a:pt x="89" y="130"/>
                  </a:cubicBezTo>
                  <a:cubicBezTo>
                    <a:pt x="65" y="178"/>
                    <a:pt x="24" y="207"/>
                    <a:pt x="0" y="256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grpSp>
          <p:nvGrpSpPr>
            <p:cNvPr id="3" name="Group 12"/>
            <p:cNvGrpSpPr>
              <a:grpSpLocks/>
            </p:cNvGrpSpPr>
            <p:nvPr/>
          </p:nvGrpSpPr>
          <p:grpSpPr bwMode="auto">
            <a:xfrm>
              <a:off x="3482" y="572"/>
              <a:ext cx="351" cy="408"/>
              <a:chOff x="2983" y="754"/>
              <a:chExt cx="1857" cy="2126"/>
            </a:xfrm>
          </p:grpSpPr>
          <p:sp>
            <p:nvSpPr>
              <p:cNvPr id="37901" name="Freeform 13"/>
              <p:cNvSpPr>
                <a:spLocks/>
              </p:cNvSpPr>
              <p:nvPr/>
            </p:nvSpPr>
            <p:spPr bwMode="auto">
              <a:xfrm>
                <a:off x="2983" y="798"/>
                <a:ext cx="1640" cy="2082"/>
              </a:xfrm>
              <a:custGeom>
                <a:avLst/>
                <a:gdLst/>
                <a:ahLst/>
                <a:cxnLst>
                  <a:cxn ang="0">
                    <a:pos x="820" y="7"/>
                  </a:cxn>
                  <a:cxn ang="0">
                    <a:pos x="539" y="81"/>
                  </a:cxn>
                  <a:cxn ang="0">
                    <a:pos x="333" y="192"/>
                  </a:cxn>
                  <a:cxn ang="0">
                    <a:pos x="222" y="302"/>
                  </a:cxn>
                  <a:cxn ang="0">
                    <a:pos x="89" y="516"/>
                  </a:cxn>
                  <a:cxn ang="0">
                    <a:pos x="170" y="627"/>
                  </a:cxn>
                  <a:cxn ang="0">
                    <a:pos x="155" y="1070"/>
                  </a:cxn>
                  <a:cxn ang="0">
                    <a:pos x="96" y="1196"/>
                  </a:cxn>
                  <a:cxn ang="0">
                    <a:pos x="0" y="1366"/>
                  </a:cxn>
                  <a:cxn ang="0">
                    <a:pos x="185" y="1580"/>
                  </a:cxn>
                  <a:cxn ang="0">
                    <a:pos x="237" y="1632"/>
                  </a:cxn>
                  <a:cxn ang="0">
                    <a:pos x="355" y="1764"/>
                  </a:cxn>
                  <a:cxn ang="0">
                    <a:pos x="569" y="2067"/>
                  </a:cxn>
                  <a:cxn ang="0">
                    <a:pos x="857" y="2052"/>
                  </a:cxn>
                  <a:cxn ang="0">
                    <a:pos x="1005" y="1956"/>
                  </a:cxn>
                  <a:cxn ang="0">
                    <a:pos x="1167" y="1816"/>
                  </a:cxn>
                  <a:cxn ang="0">
                    <a:pos x="1293" y="1683"/>
                  </a:cxn>
                  <a:cxn ang="0">
                    <a:pos x="1330" y="1609"/>
                  </a:cxn>
                  <a:cxn ang="0">
                    <a:pos x="1389" y="1462"/>
                  </a:cxn>
                  <a:cxn ang="0">
                    <a:pos x="1485" y="1373"/>
                  </a:cxn>
                  <a:cxn ang="0">
                    <a:pos x="1573" y="1255"/>
                  </a:cxn>
                  <a:cxn ang="0">
                    <a:pos x="1640" y="1107"/>
                  </a:cxn>
                  <a:cxn ang="0">
                    <a:pos x="1485" y="967"/>
                  </a:cxn>
                  <a:cxn ang="0">
                    <a:pos x="1359" y="967"/>
                  </a:cxn>
                  <a:cxn ang="0">
                    <a:pos x="1293" y="886"/>
                  </a:cxn>
                  <a:cxn ang="0">
                    <a:pos x="1204" y="672"/>
                  </a:cxn>
                  <a:cxn ang="0">
                    <a:pos x="997" y="539"/>
                  </a:cxn>
                  <a:cxn ang="0">
                    <a:pos x="975" y="295"/>
                  </a:cxn>
                  <a:cxn ang="0">
                    <a:pos x="909" y="324"/>
                  </a:cxn>
                  <a:cxn ang="0">
                    <a:pos x="643" y="391"/>
                  </a:cxn>
                  <a:cxn ang="0">
                    <a:pos x="599" y="413"/>
                  </a:cxn>
                  <a:cxn ang="0">
                    <a:pos x="473" y="531"/>
                  </a:cxn>
                  <a:cxn ang="0">
                    <a:pos x="67" y="605"/>
                  </a:cxn>
                </a:cxnLst>
                <a:rect l="0" t="0" r="r" b="b"/>
                <a:pathLst>
                  <a:path w="1640" h="2082">
                    <a:moveTo>
                      <a:pt x="1182" y="29"/>
                    </a:moveTo>
                    <a:cubicBezTo>
                      <a:pt x="1053" y="16"/>
                      <a:pt x="949" y="0"/>
                      <a:pt x="820" y="7"/>
                    </a:cubicBezTo>
                    <a:cubicBezTo>
                      <a:pt x="777" y="15"/>
                      <a:pt x="738" y="29"/>
                      <a:pt x="695" y="36"/>
                    </a:cubicBezTo>
                    <a:cubicBezTo>
                      <a:pt x="648" y="52"/>
                      <a:pt x="580" y="53"/>
                      <a:pt x="539" y="81"/>
                    </a:cubicBezTo>
                    <a:cubicBezTo>
                      <a:pt x="508" y="102"/>
                      <a:pt x="445" y="126"/>
                      <a:pt x="407" y="140"/>
                    </a:cubicBezTo>
                    <a:cubicBezTo>
                      <a:pt x="384" y="162"/>
                      <a:pt x="357" y="172"/>
                      <a:pt x="333" y="192"/>
                    </a:cubicBezTo>
                    <a:cubicBezTo>
                      <a:pt x="285" y="232"/>
                      <a:pt x="337" y="198"/>
                      <a:pt x="288" y="228"/>
                    </a:cubicBezTo>
                    <a:cubicBezTo>
                      <a:pt x="244" y="290"/>
                      <a:pt x="268" y="267"/>
                      <a:pt x="222" y="302"/>
                    </a:cubicBezTo>
                    <a:cubicBezTo>
                      <a:pt x="211" y="335"/>
                      <a:pt x="177" y="356"/>
                      <a:pt x="155" y="384"/>
                    </a:cubicBezTo>
                    <a:cubicBezTo>
                      <a:pt x="123" y="426"/>
                      <a:pt x="118" y="474"/>
                      <a:pt x="89" y="516"/>
                    </a:cubicBezTo>
                    <a:cubicBezTo>
                      <a:pt x="91" y="543"/>
                      <a:pt x="76" y="579"/>
                      <a:pt x="96" y="598"/>
                    </a:cubicBezTo>
                    <a:cubicBezTo>
                      <a:pt x="159" y="657"/>
                      <a:pt x="212" y="565"/>
                      <a:pt x="170" y="627"/>
                    </a:cubicBezTo>
                    <a:cubicBezTo>
                      <a:pt x="158" y="718"/>
                      <a:pt x="129" y="833"/>
                      <a:pt x="185" y="915"/>
                    </a:cubicBezTo>
                    <a:cubicBezTo>
                      <a:pt x="202" y="968"/>
                      <a:pt x="185" y="1025"/>
                      <a:pt x="155" y="1070"/>
                    </a:cubicBezTo>
                    <a:cubicBezTo>
                      <a:pt x="136" y="1132"/>
                      <a:pt x="150" y="1102"/>
                      <a:pt x="111" y="1159"/>
                    </a:cubicBezTo>
                    <a:cubicBezTo>
                      <a:pt x="104" y="1170"/>
                      <a:pt x="101" y="1184"/>
                      <a:pt x="96" y="1196"/>
                    </a:cubicBezTo>
                    <a:cubicBezTo>
                      <a:pt x="80" y="1232"/>
                      <a:pt x="59" y="1267"/>
                      <a:pt x="37" y="1299"/>
                    </a:cubicBezTo>
                    <a:cubicBezTo>
                      <a:pt x="29" y="1323"/>
                      <a:pt x="0" y="1366"/>
                      <a:pt x="0" y="1366"/>
                    </a:cubicBezTo>
                    <a:cubicBezTo>
                      <a:pt x="63" y="1404"/>
                      <a:pt x="138" y="1410"/>
                      <a:pt x="207" y="1432"/>
                    </a:cubicBezTo>
                    <a:cubicBezTo>
                      <a:pt x="262" y="1470"/>
                      <a:pt x="214" y="1538"/>
                      <a:pt x="185" y="1580"/>
                    </a:cubicBezTo>
                    <a:cubicBezTo>
                      <a:pt x="187" y="1587"/>
                      <a:pt x="187" y="1597"/>
                      <a:pt x="192" y="1602"/>
                    </a:cubicBezTo>
                    <a:cubicBezTo>
                      <a:pt x="205" y="1615"/>
                      <a:pt x="237" y="1632"/>
                      <a:pt x="237" y="1632"/>
                    </a:cubicBezTo>
                    <a:cubicBezTo>
                      <a:pt x="250" y="1674"/>
                      <a:pt x="225" y="1705"/>
                      <a:pt x="274" y="1720"/>
                    </a:cubicBezTo>
                    <a:cubicBezTo>
                      <a:pt x="299" y="1737"/>
                      <a:pt x="355" y="1764"/>
                      <a:pt x="355" y="1764"/>
                    </a:cubicBezTo>
                    <a:cubicBezTo>
                      <a:pt x="377" y="1787"/>
                      <a:pt x="389" y="1812"/>
                      <a:pt x="407" y="1838"/>
                    </a:cubicBezTo>
                    <a:cubicBezTo>
                      <a:pt x="426" y="1936"/>
                      <a:pt x="466" y="2032"/>
                      <a:pt x="569" y="2067"/>
                    </a:cubicBezTo>
                    <a:cubicBezTo>
                      <a:pt x="607" y="2080"/>
                      <a:pt x="682" y="2080"/>
                      <a:pt x="709" y="2082"/>
                    </a:cubicBezTo>
                    <a:cubicBezTo>
                      <a:pt x="736" y="2078"/>
                      <a:pt x="821" y="2072"/>
                      <a:pt x="857" y="2052"/>
                    </a:cubicBezTo>
                    <a:cubicBezTo>
                      <a:pt x="881" y="2038"/>
                      <a:pt x="900" y="2016"/>
                      <a:pt x="923" y="2001"/>
                    </a:cubicBezTo>
                    <a:cubicBezTo>
                      <a:pt x="948" y="1984"/>
                      <a:pt x="980" y="1974"/>
                      <a:pt x="1005" y="1956"/>
                    </a:cubicBezTo>
                    <a:cubicBezTo>
                      <a:pt x="1047" y="1926"/>
                      <a:pt x="1080" y="1883"/>
                      <a:pt x="1123" y="1853"/>
                    </a:cubicBezTo>
                    <a:cubicBezTo>
                      <a:pt x="1153" y="1810"/>
                      <a:pt x="1120" y="1850"/>
                      <a:pt x="1167" y="1816"/>
                    </a:cubicBezTo>
                    <a:cubicBezTo>
                      <a:pt x="1200" y="1792"/>
                      <a:pt x="1180" y="1794"/>
                      <a:pt x="1211" y="1764"/>
                    </a:cubicBezTo>
                    <a:cubicBezTo>
                      <a:pt x="1239" y="1737"/>
                      <a:pt x="1270" y="1716"/>
                      <a:pt x="1293" y="1683"/>
                    </a:cubicBezTo>
                    <a:cubicBezTo>
                      <a:pt x="1314" y="1618"/>
                      <a:pt x="1280" y="1711"/>
                      <a:pt x="1322" y="1639"/>
                    </a:cubicBezTo>
                    <a:cubicBezTo>
                      <a:pt x="1327" y="1630"/>
                      <a:pt x="1326" y="1619"/>
                      <a:pt x="1330" y="1609"/>
                    </a:cubicBezTo>
                    <a:cubicBezTo>
                      <a:pt x="1338" y="1591"/>
                      <a:pt x="1351" y="1576"/>
                      <a:pt x="1359" y="1558"/>
                    </a:cubicBezTo>
                    <a:cubicBezTo>
                      <a:pt x="1373" y="1527"/>
                      <a:pt x="1378" y="1494"/>
                      <a:pt x="1389" y="1462"/>
                    </a:cubicBezTo>
                    <a:cubicBezTo>
                      <a:pt x="1402" y="1424"/>
                      <a:pt x="1398" y="1388"/>
                      <a:pt x="1433" y="1366"/>
                    </a:cubicBezTo>
                    <a:cubicBezTo>
                      <a:pt x="1450" y="1368"/>
                      <a:pt x="1468" y="1376"/>
                      <a:pt x="1485" y="1373"/>
                    </a:cubicBezTo>
                    <a:cubicBezTo>
                      <a:pt x="1512" y="1368"/>
                      <a:pt x="1516" y="1316"/>
                      <a:pt x="1529" y="1299"/>
                    </a:cubicBezTo>
                    <a:cubicBezTo>
                      <a:pt x="1542" y="1283"/>
                      <a:pt x="1561" y="1272"/>
                      <a:pt x="1573" y="1255"/>
                    </a:cubicBezTo>
                    <a:cubicBezTo>
                      <a:pt x="1585" y="1238"/>
                      <a:pt x="1598" y="1220"/>
                      <a:pt x="1610" y="1203"/>
                    </a:cubicBezTo>
                    <a:cubicBezTo>
                      <a:pt x="1628" y="1178"/>
                      <a:pt x="1630" y="1136"/>
                      <a:pt x="1640" y="1107"/>
                    </a:cubicBezTo>
                    <a:cubicBezTo>
                      <a:pt x="1623" y="973"/>
                      <a:pt x="1637" y="1017"/>
                      <a:pt x="1588" y="945"/>
                    </a:cubicBezTo>
                    <a:cubicBezTo>
                      <a:pt x="1546" y="950"/>
                      <a:pt x="1523" y="955"/>
                      <a:pt x="1485" y="967"/>
                    </a:cubicBezTo>
                    <a:cubicBezTo>
                      <a:pt x="1429" y="1023"/>
                      <a:pt x="1441" y="1001"/>
                      <a:pt x="1426" y="923"/>
                    </a:cubicBezTo>
                    <a:cubicBezTo>
                      <a:pt x="1401" y="938"/>
                      <a:pt x="1387" y="958"/>
                      <a:pt x="1359" y="967"/>
                    </a:cubicBezTo>
                    <a:cubicBezTo>
                      <a:pt x="1332" y="1007"/>
                      <a:pt x="1307" y="998"/>
                      <a:pt x="1256" y="1004"/>
                    </a:cubicBezTo>
                    <a:cubicBezTo>
                      <a:pt x="1240" y="960"/>
                      <a:pt x="1278" y="927"/>
                      <a:pt x="1293" y="886"/>
                    </a:cubicBezTo>
                    <a:cubicBezTo>
                      <a:pt x="1288" y="834"/>
                      <a:pt x="1288" y="782"/>
                      <a:pt x="1278" y="731"/>
                    </a:cubicBezTo>
                    <a:cubicBezTo>
                      <a:pt x="1271" y="697"/>
                      <a:pt x="1228" y="686"/>
                      <a:pt x="1204" y="672"/>
                    </a:cubicBezTo>
                    <a:cubicBezTo>
                      <a:pt x="1163" y="648"/>
                      <a:pt x="1129" y="619"/>
                      <a:pt x="1086" y="598"/>
                    </a:cubicBezTo>
                    <a:cubicBezTo>
                      <a:pt x="1059" y="571"/>
                      <a:pt x="1033" y="550"/>
                      <a:pt x="997" y="539"/>
                    </a:cubicBezTo>
                    <a:cubicBezTo>
                      <a:pt x="932" y="471"/>
                      <a:pt x="965" y="396"/>
                      <a:pt x="990" y="317"/>
                    </a:cubicBezTo>
                    <a:cubicBezTo>
                      <a:pt x="985" y="310"/>
                      <a:pt x="984" y="297"/>
                      <a:pt x="975" y="295"/>
                    </a:cubicBezTo>
                    <a:cubicBezTo>
                      <a:pt x="966" y="293"/>
                      <a:pt x="961" y="306"/>
                      <a:pt x="953" y="310"/>
                    </a:cubicBezTo>
                    <a:cubicBezTo>
                      <a:pt x="939" y="316"/>
                      <a:pt x="923" y="319"/>
                      <a:pt x="909" y="324"/>
                    </a:cubicBezTo>
                    <a:cubicBezTo>
                      <a:pt x="855" y="344"/>
                      <a:pt x="803" y="352"/>
                      <a:pt x="746" y="361"/>
                    </a:cubicBezTo>
                    <a:cubicBezTo>
                      <a:pt x="712" y="373"/>
                      <a:pt x="677" y="380"/>
                      <a:pt x="643" y="391"/>
                    </a:cubicBezTo>
                    <a:cubicBezTo>
                      <a:pt x="636" y="396"/>
                      <a:pt x="629" y="402"/>
                      <a:pt x="621" y="406"/>
                    </a:cubicBezTo>
                    <a:cubicBezTo>
                      <a:pt x="614" y="409"/>
                      <a:pt x="605" y="409"/>
                      <a:pt x="599" y="413"/>
                    </a:cubicBezTo>
                    <a:cubicBezTo>
                      <a:pt x="539" y="452"/>
                      <a:pt x="609" y="423"/>
                      <a:pt x="554" y="443"/>
                    </a:cubicBezTo>
                    <a:cubicBezTo>
                      <a:pt x="535" y="462"/>
                      <a:pt x="497" y="515"/>
                      <a:pt x="473" y="531"/>
                    </a:cubicBezTo>
                    <a:cubicBezTo>
                      <a:pt x="383" y="592"/>
                      <a:pt x="235" y="580"/>
                      <a:pt x="141" y="583"/>
                    </a:cubicBezTo>
                    <a:cubicBezTo>
                      <a:pt x="126" y="588"/>
                      <a:pt x="76" y="596"/>
                      <a:pt x="67" y="605"/>
                    </a:cubicBezTo>
                    <a:cubicBezTo>
                      <a:pt x="65" y="607"/>
                      <a:pt x="72" y="610"/>
                      <a:pt x="74" y="612"/>
                    </a:cubicBezTo>
                  </a:path>
                </a:pathLst>
              </a:custGeom>
              <a:solidFill>
                <a:schemeClr val="tx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902" name="Freeform 14"/>
              <p:cNvSpPr>
                <a:spLocks/>
              </p:cNvSpPr>
              <p:nvPr/>
            </p:nvSpPr>
            <p:spPr bwMode="auto">
              <a:xfrm>
                <a:off x="2990" y="754"/>
                <a:ext cx="1850" cy="1724"/>
              </a:xfrm>
              <a:custGeom>
                <a:avLst/>
                <a:gdLst/>
                <a:ahLst/>
                <a:cxnLst>
                  <a:cxn ang="0">
                    <a:pos x="897" y="317"/>
                  </a:cxn>
                  <a:cxn ang="0">
                    <a:pos x="683" y="369"/>
                  </a:cxn>
                  <a:cxn ang="0">
                    <a:pos x="572" y="406"/>
                  </a:cxn>
                  <a:cxn ang="0">
                    <a:pos x="520" y="435"/>
                  </a:cxn>
                  <a:cxn ang="0">
                    <a:pos x="343" y="546"/>
                  </a:cxn>
                  <a:cxn ang="0">
                    <a:pos x="181" y="554"/>
                  </a:cxn>
                  <a:cxn ang="0">
                    <a:pos x="18" y="546"/>
                  </a:cxn>
                  <a:cxn ang="0">
                    <a:pos x="63" y="502"/>
                  </a:cxn>
                  <a:cxn ang="0">
                    <a:pos x="114" y="428"/>
                  </a:cxn>
                  <a:cxn ang="0">
                    <a:pos x="247" y="214"/>
                  </a:cxn>
                  <a:cxn ang="0">
                    <a:pos x="269" y="192"/>
                  </a:cxn>
                  <a:cxn ang="0">
                    <a:pos x="299" y="177"/>
                  </a:cxn>
                  <a:cxn ang="0">
                    <a:pos x="314" y="155"/>
                  </a:cxn>
                  <a:cxn ang="0">
                    <a:pos x="380" y="125"/>
                  </a:cxn>
                  <a:cxn ang="0">
                    <a:pos x="491" y="59"/>
                  </a:cxn>
                  <a:cxn ang="0">
                    <a:pos x="565" y="0"/>
                  </a:cxn>
                  <a:cxn ang="0">
                    <a:pos x="1222" y="22"/>
                  </a:cxn>
                  <a:cxn ang="0">
                    <a:pos x="1362" y="44"/>
                  </a:cxn>
                  <a:cxn ang="0">
                    <a:pos x="1443" y="66"/>
                  </a:cxn>
                  <a:cxn ang="0">
                    <a:pos x="1547" y="140"/>
                  </a:cxn>
                  <a:cxn ang="0">
                    <a:pos x="1650" y="214"/>
                  </a:cxn>
                  <a:cxn ang="0">
                    <a:pos x="1739" y="332"/>
                  </a:cxn>
                  <a:cxn ang="0">
                    <a:pos x="1761" y="664"/>
                  </a:cxn>
                  <a:cxn ang="0">
                    <a:pos x="1783" y="967"/>
                  </a:cxn>
                  <a:cxn ang="0">
                    <a:pos x="1798" y="1152"/>
                  </a:cxn>
                  <a:cxn ang="0">
                    <a:pos x="1850" y="1447"/>
                  </a:cxn>
                  <a:cxn ang="0">
                    <a:pos x="1835" y="1491"/>
                  </a:cxn>
                  <a:cxn ang="0">
                    <a:pos x="1783" y="1477"/>
                  </a:cxn>
                  <a:cxn ang="0">
                    <a:pos x="1650" y="1403"/>
                  </a:cxn>
                  <a:cxn ang="0">
                    <a:pos x="1613" y="1388"/>
                  </a:cxn>
                  <a:cxn ang="0">
                    <a:pos x="1569" y="1358"/>
                  </a:cxn>
                  <a:cxn ang="0">
                    <a:pos x="1532" y="1322"/>
                  </a:cxn>
                  <a:cxn ang="0">
                    <a:pos x="1495" y="1277"/>
                  </a:cxn>
                  <a:cxn ang="0">
                    <a:pos x="1532" y="1203"/>
                  </a:cxn>
                  <a:cxn ang="0">
                    <a:pos x="1576" y="1174"/>
                  </a:cxn>
                  <a:cxn ang="0">
                    <a:pos x="1554" y="915"/>
                  </a:cxn>
                  <a:cxn ang="0">
                    <a:pos x="1466" y="952"/>
                  </a:cxn>
                  <a:cxn ang="0">
                    <a:pos x="1466" y="952"/>
                  </a:cxn>
                  <a:cxn ang="0">
                    <a:pos x="1384" y="982"/>
                  </a:cxn>
                  <a:cxn ang="0">
                    <a:pos x="1340" y="1011"/>
                  </a:cxn>
                  <a:cxn ang="0">
                    <a:pos x="1237" y="1026"/>
                  </a:cxn>
                  <a:cxn ang="0">
                    <a:pos x="1170" y="1011"/>
                  </a:cxn>
                  <a:cxn ang="0">
                    <a:pos x="1155" y="989"/>
                  </a:cxn>
                  <a:cxn ang="0">
                    <a:pos x="1185" y="805"/>
                  </a:cxn>
                  <a:cxn ang="0">
                    <a:pos x="1089" y="657"/>
                  </a:cxn>
                  <a:cxn ang="0">
                    <a:pos x="971" y="598"/>
                  </a:cxn>
                  <a:cxn ang="0">
                    <a:pos x="882" y="517"/>
                  </a:cxn>
                  <a:cxn ang="0">
                    <a:pos x="867" y="472"/>
                  </a:cxn>
                  <a:cxn ang="0">
                    <a:pos x="816" y="325"/>
                  </a:cxn>
                </a:cxnLst>
                <a:rect l="0" t="0" r="r" b="b"/>
                <a:pathLst>
                  <a:path w="1850" h="1498">
                    <a:moveTo>
                      <a:pt x="897" y="317"/>
                    </a:moveTo>
                    <a:cubicBezTo>
                      <a:pt x="824" y="330"/>
                      <a:pt x="755" y="352"/>
                      <a:pt x="683" y="369"/>
                    </a:cubicBezTo>
                    <a:cubicBezTo>
                      <a:pt x="647" y="387"/>
                      <a:pt x="611" y="396"/>
                      <a:pt x="572" y="406"/>
                    </a:cubicBezTo>
                    <a:cubicBezTo>
                      <a:pt x="556" y="417"/>
                      <a:pt x="536" y="423"/>
                      <a:pt x="520" y="435"/>
                    </a:cubicBezTo>
                    <a:cubicBezTo>
                      <a:pt x="472" y="469"/>
                      <a:pt x="408" y="541"/>
                      <a:pt x="343" y="546"/>
                    </a:cubicBezTo>
                    <a:cubicBezTo>
                      <a:pt x="289" y="550"/>
                      <a:pt x="235" y="551"/>
                      <a:pt x="181" y="554"/>
                    </a:cubicBezTo>
                    <a:cubicBezTo>
                      <a:pt x="127" y="571"/>
                      <a:pt x="86" y="588"/>
                      <a:pt x="18" y="546"/>
                    </a:cubicBezTo>
                    <a:cubicBezTo>
                      <a:pt x="0" y="535"/>
                      <a:pt x="48" y="517"/>
                      <a:pt x="63" y="502"/>
                    </a:cubicBezTo>
                    <a:cubicBezTo>
                      <a:pt x="87" y="479"/>
                      <a:pt x="100" y="459"/>
                      <a:pt x="114" y="428"/>
                    </a:cubicBezTo>
                    <a:cubicBezTo>
                      <a:pt x="145" y="357"/>
                      <a:pt x="164" y="241"/>
                      <a:pt x="247" y="214"/>
                    </a:cubicBezTo>
                    <a:cubicBezTo>
                      <a:pt x="254" y="207"/>
                      <a:pt x="261" y="198"/>
                      <a:pt x="269" y="192"/>
                    </a:cubicBezTo>
                    <a:cubicBezTo>
                      <a:pt x="278" y="186"/>
                      <a:pt x="290" y="184"/>
                      <a:pt x="299" y="177"/>
                    </a:cubicBezTo>
                    <a:cubicBezTo>
                      <a:pt x="306" y="171"/>
                      <a:pt x="307" y="161"/>
                      <a:pt x="314" y="155"/>
                    </a:cubicBezTo>
                    <a:cubicBezTo>
                      <a:pt x="331" y="141"/>
                      <a:pt x="361" y="136"/>
                      <a:pt x="380" y="125"/>
                    </a:cubicBezTo>
                    <a:cubicBezTo>
                      <a:pt x="428" y="98"/>
                      <a:pt x="437" y="77"/>
                      <a:pt x="491" y="59"/>
                    </a:cubicBezTo>
                    <a:cubicBezTo>
                      <a:pt x="515" y="35"/>
                      <a:pt x="541" y="24"/>
                      <a:pt x="565" y="0"/>
                    </a:cubicBezTo>
                    <a:cubicBezTo>
                      <a:pt x="888" y="4"/>
                      <a:pt x="982" y="0"/>
                      <a:pt x="1222" y="22"/>
                    </a:cubicBezTo>
                    <a:cubicBezTo>
                      <a:pt x="1271" y="31"/>
                      <a:pt x="1311" y="39"/>
                      <a:pt x="1362" y="44"/>
                    </a:cubicBezTo>
                    <a:cubicBezTo>
                      <a:pt x="1390" y="50"/>
                      <a:pt x="1416" y="59"/>
                      <a:pt x="1443" y="66"/>
                    </a:cubicBezTo>
                    <a:cubicBezTo>
                      <a:pt x="1477" y="90"/>
                      <a:pt x="1510" y="121"/>
                      <a:pt x="1547" y="140"/>
                    </a:cubicBezTo>
                    <a:cubicBezTo>
                      <a:pt x="1560" y="179"/>
                      <a:pt x="1614" y="195"/>
                      <a:pt x="1650" y="214"/>
                    </a:cubicBezTo>
                    <a:cubicBezTo>
                      <a:pt x="1697" y="239"/>
                      <a:pt x="1720" y="285"/>
                      <a:pt x="1739" y="332"/>
                    </a:cubicBezTo>
                    <a:cubicBezTo>
                      <a:pt x="1743" y="470"/>
                      <a:pt x="1742" y="546"/>
                      <a:pt x="1761" y="664"/>
                    </a:cubicBezTo>
                    <a:cubicBezTo>
                      <a:pt x="1766" y="817"/>
                      <a:pt x="1765" y="853"/>
                      <a:pt x="1783" y="967"/>
                    </a:cubicBezTo>
                    <a:cubicBezTo>
                      <a:pt x="1788" y="1029"/>
                      <a:pt x="1793" y="1090"/>
                      <a:pt x="1798" y="1152"/>
                    </a:cubicBezTo>
                    <a:cubicBezTo>
                      <a:pt x="1805" y="1243"/>
                      <a:pt x="1794" y="1365"/>
                      <a:pt x="1850" y="1447"/>
                    </a:cubicBezTo>
                    <a:cubicBezTo>
                      <a:pt x="1845" y="1462"/>
                      <a:pt x="1849" y="1485"/>
                      <a:pt x="1835" y="1491"/>
                    </a:cubicBezTo>
                    <a:cubicBezTo>
                      <a:pt x="1819" y="1498"/>
                      <a:pt x="1800" y="1483"/>
                      <a:pt x="1783" y="1477"/>
                    </a:cubicBezTo>
                    <a:cubicBezTo>
                      <a:pt x="1736" y="1460"/>
                      <a:pt x="1694" y="1426"/>
                      <a:pt x="1650" y="1403"/>
                    </a:cubicBezTo>
                    <a:cubicBezTo>
                      <a:pt x="1638" y="1397"/>
                      <a:pt x="1625" y="1394"/>
                      <a:pt x="1613" y="1388"/>
                    </a:cubicBezTo>
                    <a:cubicBezTo>
                      <a:pt x="1597" y="1379"/>
                      <a:pt x="1569" y="1358"/>
                      <a:pt x="1569" y="1358"/>
                    </a:cubicBezTo>
                    <a:cubicBezTo>
                      <a:pt x="1526" y="1294"/>
                      <a:pt x="1584" y="1374"/>
                      <a:pt x="1532" y="1322"/>
                    </a:cubicBezTo>
                    <a:cubicBezTo>
                      <a:pt x="1518" y="1308"/>
                      <a:pt x="1509" y="1291"/>
                      <a:pt x="1495" y="1277"/>
                    </a:cubicBezTo>
                    <a:cubicBezTo>
                      <a:pt x="1485" y="1245"/>
                      <a:pt x="1506" y="1224"/>
                      <a:pt x="1532" y="1203"/>
                    </a:cubicBezTo>
                    <a:cubicBezTo>
                      <a:pt x="1546" y="1192"/>
                      <a:pt x="1576" y="1174"/>
                      <a:pt x="1576" y="1174"/>
                    </a:cubicBezTo>
                    <a:cubicBezTo>
                      <a:pt x="1630" y="1095"/>
                      <a:pt x="1575" y="998"/>
                      <a:pt x="1554" y="915"/>
                    </a:cubicBezTo>
                    <a:cubicBezTo>
                      <a:pt x="1493" y="926"/>
                      <a:pt x="1522" y="915"/>
                      <a:pt x="1466" y="952"/>
                    </a:cubicBezTo>
                    <a:lnTo>
                      <a:pt x="1466" y="952"/>
                    </a:lnTo>
                    <a:cubicBezTo>
                      <a:pt x="1437" y="960"/>
                      <a:pt x="1410" y="966"/>
                      <a:pt x="1384" y="982"/>
                    </a:cubicBezTo>
                    <a:cubicBezTo>
                      <a:pt x="1369" y="991"/>
                      <a:pt x="1357" y="1008"/>
                      <a:pt x="1340" y="1011"/>
                    </a:cubicBezTo>
                    <a:cubicBezTo>
                      <a:pt x="1277" y="1023"/>
                      <a:pt x="1311" y="1017"/>
                      <a:pt x="1237" y="1026"/>
                    </a:cubicBezTo>
                    <a:cubicBezTo>
                      <a:pt x="1215" y="1021"/>
                      <a:pt x="1191" y="1020"/>
                      <a:pt x="1170" y="1011"/>
                    </a:cubicBezTo>
                    <a:cubicBezTo>
                      <a:pt x="1162" y="1007"/>
                      <a:pt x="1156" y="998"/>
                      <a:pt x="1155" y="989"/>
                    </a:cubicBezTo>
                    <a:cubicBezTo>
                      <a:pt x="1152" y="933"/>
                      <a:pt x="1168" y="860"/>
                      <a:pt x="1185" y="805"/>
                    </a:cubicBezTo>
                    <a:cubicBezTo>
                      <a:pt x="1170" y="725"/>
                      <a:pt x="1165" y="688"/>
                      <a:pt x="1089" y="657"/>
                    </a:cubicBezTo>
                    <a:cubicBezTo>
                      <a:pt x="1056" y="624"/>
                      <a:pt x="1014" y="612"/>
                      <a:pt x="971" y="598"/>
                    </a:cubicBezTo>
                    <a:cubicBezTo>
                      <a:pt x="937" y="573"/>
                      <a:pt x="916" y="539"/>
                      <a:pt x="882" y="517"/>
                    </a:cubicBezTo>
                    <a:cubicBezTo>
                      <a:pt x="877" y="502"/>
                      <a:pt x="869" y="488"/>
                      <a:pt x="867" y="472"/>
                    </a:cubicBezTo>
                    <a:cubicBezTo>
                      <a:pt x="843" y="313"/>
                      <a:pt x="904" y="325"/>
                      <a:pt x="816" y="325"/>
                    </a:cubicBezTo>
                  </a:path>
                </a:pathLst>
              </a:custGeom>
              <a:solidFill>
                <a:schemeClr val="bg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37903" name="Freeform 15"/>
            <p:cNvSpPr>
              <a:spLocks/>
            </p:cNvSpPr>
            <p:nvPr/>
          </p:nvSpPr>
          <p:spPr bwMode="auto">
            <a:xfrm>
              <a:off x="3229" y="1706"/>
              <a:ext cx="998" cy="1088"/>
            </a:xfrm>
            <a:custGeom>
              <a:avLst/>
              <a:gdLst/>
              <a:ahLst/>
              <a:cxnLst>
                <a:cxn ang="0">
                  <a:pos x="272" y="0"/>
                </a:cxn>
                <a:cxn ang="0">
                  <a:pos x="0" y="907"/>
                </a:cxn>
                <a:cxn ang="0">
                  <a:pos x="272" y="952"/>
                </a:cxn>
                <a:cxn ang="0">
                  <a:pos x="499" y="227"/>
                </a:cxn>
                <a:cxn ang="0">
                  <a:pos x="726" y="952"/>
                </a:cxn>
                <a:cxn ang="0">
                  <a:pos x="998" y="907"/>
                </a:cxn>
                <a:cxn ang="0">
                  <a:pos x="726" y="0"/>
                </a:cxn>
                <a:cxn ang="0">
                  <a:pos x="272" y="0"/>
                </a:cxn>
              </a:cxnLst>
              <a:rect l="0" t="0" r="r" b="b"/>
              <a:pathLst>
                <a:path w="998" h="952">
                  <a:moveTo>
                    <a:pt x="272" y="0"/>
                  </a:moveTo>
                  <a:lnTo>
                    <a:pt x="0" y="907"/>
                  </a:lnTo>
                  <a:lnTo>
                    <a:pt x="272" y="952"/>
                  </a:lnTo>
                  <a:lnTo>
                    <a:pt x="499" y="227"/>
                  </a:lnTo>
                  <a:lnTo>
                    <a:pt x="726" y="952"/>
                  </a:lnTo>
                  <a:lnTo>
                    <a:pt x="998" y="907"/>
                  </a:lnTo>
                  <a:lnTo>
                    <a:pt x="726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rgbClr val="018D7C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7905" name="Freeform 17"/>
            <p:cNvSpPr>
              <a:spLocks/>
            </p:cNvSpPr>
            <p:nvPr/>
          </p:nvSpPr>
          <p:spPr bwMode="auto">
            <a:xfrm flipH="1">
              <a:off x="4007" y="1109"/>
              <a:ext cx="272" cy="590"/>
            </a:xfrm>
            <a:custGeom>
              <a:avLst/>
              <a:gdLst/>
              <a:ahLst/>
              <a:cxnLst>
                <a:cxn ang="0">
                  <a:pos x="227" y="0"/>
                </a:cxn>
                <a:cxn ang="0">
                  <a:pos x="0" y="726"/>
                </a:cxn>
                <a:cxn ang="0">
                  <a:pos x="182" y="771"/>
                </a:cxn>
                <a:cxn ang="0">
                  <a:pos x="272" y="363"/>
                </a:cxn>
                <a:cxn ang="0">
                  <a:pos x="227" y="0"/>
                </a:cxn>
              </a:cxnLst>
              <a:rect l="0" t="0" r="r" b="b"/>
              <a:pathLst>
                <a:path w="272" h="771">
                  <a:moveTo>
                    <a:pt x="227" y="0"/>
                  </a:moveTo>
                  <a:lnTo>
                    <a:pt x="0" y="726"/>
                  </a:lnTo>
                  <a:lnTo>
                    <a:pt x="182" y="771"/>
                  </a:lnTo>
                  <a:lnTo>
                    <a:pt x="272" y="363"/>
                  </a:lnTo>
                  <a:lnTo>
                    <a:pt x="227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7907" name="Freeform 19"/>
            <p:cNvSpPr>
              <a:spLocks/>
            </p:cNvSpPr>
            <p:nvPr/>
          </p:nvSpPr>
          <p:spPr bwMode="auto">
            <a:xfrm>
              <a:off x="3263" y="1077"/>
              <a:ext cx="545" cy="454"/>
            </a:xfrm>
            <a:custGeom>
              <a:avLst/>
              <a:gdLst/>
              <a:ahLst/>
              <a:cxnLst>
                <a:cxn ang="0">
                  <a:pos x="136" y="0"/>
                </a:cxn>
                <a:cxn ang="0">
                  <a:pos x="0" y="454"/>
                </a:cxn>
                <a:cxn ang="0">
                  <a:pos x="545" y="454"/>
                </a:cxn>
                <a:cxn ang="0">
                  <a:pos x="545" y="318"/>
                </a:cxn>
                <a:cxn ang="0">
                  <a:pos x="182" y="318"/>
                </a:cxn>
                <a:cxn ang="0">
                  <a:pos x="136" y="0"/>
                </a:cxn>
              </a:cxnLst>
              <a:rect l="0" t="0" r="r" b="b"/>
              <a:pathLst>
                <a:path w="545" h="454">
                  <a:moveTo>
                    <a:pt x="136" y="0"/>
                  </a:moveTo>
                  <a:lnTo>
                    <a:pt x="0" y="454"/>
                  </a:lnTo>
                  <a:lnTo>
                    <a:pt x="545" y="454"/>
                  </a:lnTo>
                  <a:lnTo>
                    <a:pt x="545" y="318"/>
                  </a:lnTo>
                  <a:lnTo>
                    <a:pt x="182" y="318"/>
                  </a:lnTo>
                  <a:lnTo>
                    <a:pt x="136" y="0"/>
                  </a:lnTo>
                  <a:close/>
                </a:path>
              </a:pathLst>
            </a:custGeom>
            <a:solidFill>
              <a:srgbClr val="FF33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7897" name="Freeform 9"/>
            <p:cNvSpPr>
              <a:spLocks/>
            </p:cNvSpPr>
            <p:nvPr/>
          </p:nvSpPr>
          <p:spPr bwMode="auto">
            <a:xfrm rot="15979788">
              <a:off x="3814" y="1340"/>
              <a:ext cx="121" cy="220"/>
            </a:xfrm>
            <a:custGeom>
              <a:avLst/>
              <a:gdLst/>
              <a:ahLst/>
              <a:cxnLst>
                <a:cxn ang="0">
                  <a:pos x="340" y="46"/>
                </a:cxn>
                <a:cxn ang="0">
                  <a:pos x="23" y="635"/>
                </a:cxn>
                <a:cxn ang="0">
                  <a:pos x="204" y="1044"/>
                </a:cxn>
                <a:cxn ang="0">
                  <a:pos x="477" y="862"/>
                </a:cxn>
                <a:cxn ang="0">
                  <a:pos x="431" y="726"/>
                </a:cxn>
                <a:cxn ang="0">
                  <a:pos x="295" y="817"/>
                </a:cxn>
                <a:cxn ang="0">
                  <a:pos x="250" y="681"/>
                </a:cxn>
                <a:cxn ang="0">
                  <a:pos x="386" y="635"/>
                </a:cxn>
                <a:cxn ang="0">
                  <a:pos x="340" y="272"/>
                </a:cxn>
                <a:cxn ang="0">
                  <a:pos x="431" y="726"/>
                </a:cxn>
                <a:cxn ang="0">
                  <a:pos x="613" y="681"/>
                </a:cxn>
                <a:cxn ang="0">
                  <a:pos x="567" y="363"/>
                </a:cxn>
                <a:cxn ang="0">
                  <a:pos x="613" y="91"/>
                </a:cxn>
                <a:cxn ang="0">
                  <a:pos x="386" y="0"/>
                </a:cxn>
                <a:cxn ang="0">
                  <a:pos x="340" y="91"/>
                </a:cxn>
              </a:cxnLst>
              <a:rect l="0" t="0" r="r" b="b"/>
              <a:pathLst>
                <a:path w="643" h="1082">
                  <a:moveTo>
                    <a:pt x="340" y="46"/>
                  </a:moveTo>
                  <a:cubicBezTo>
                    <a:pt x="193" y="257"/>
                    <a:pt x="46" y="469"/>
                    <a:pt x="23" y="635"/>
                  </a:cubicBezTo>
                  <a:cubicBezTo>
                    <a:pt x="0" y="801"/>
                    <a:pt x="129" y="1006"/>
                    <a:pt x="204" y="1044"/>
                  </a:cubicBezTo>
                  <a:cubicBezTo>
                    <a:pt x="279" y="1082"/>
                    <a:pt x="439" y="915"/>
                    <a:pt x="477" y="862"/>
                  </a:cubicBezTo>
                  <a:cubicBezTo>
                    <a:pt x="515" y="809"/>
                    <a:pt x="461" y="733"/>
                    <a:pt x="431" y="726"/>
                  </a:cubicBezTo>
                  <a:cubicBezTo>
                    <a:pt x="401" y="719"/>
                    <a:pt x="325" y="824"/>
                    <a:pt x="295" y="817"/>
                  </a:cubicBezTo>
                  <a:cubicBezTo>
                    <a:pt x="265" y="810"/>
                    <a:pt x="235" y="711"/>
                    <a:pt x="250" y="681"/>
                  </a:cubicBezTo>
                  <a:cubicBezTo>
                    <a:pt x="265" y="651"/>
                    <a:pt x="371" y="703"/>
                    <a:pt x="386" y="635"/>
                  </a:cubicBezTo>
                  <a:cubicBezTo>
                    <a:pt x="401" y="567"/>
                    <a:pt x="333" y="257"/>
                    <a:pt x="340" y="272"/>
                  </a:cubicBezTo>
                  <a:cubicBezTo>
                    <a:pt x="347" y="287"/>
                    <a:pt x="386" y="658"/>
                    <a:pt x="431" y="726"/>
                  </a:cubicBezTo>
                  <a:cubicBezTo>
                    <a:pt x="476" y="794"/>
                    <a:pt x="590" y="742"/>
                    <a:pt x="613" y="681"/>
                  </a:cubicBezTo>
                  <a:cubicBezTo>
                    <a:pt x="636" y="620"/>
                    <a:pt x="567" y="461"/>
                    <a:pt x="567" y="363"/>
                  </a:cubicBezTo>
                  <a:cubicBezTo>
                    <a:pt x="567" y="265"/>
                    <a:pt x="643" y="151"/>
                    <a:pt x="613" y="91"/>
                  </a:cubicBezTo>
                  <a:cubicBezTo>
                    <a:pt x="583" y="31"/>
                    <a:pt x="431" y="0"/>
                    <a:pt x="386" y="0"/>
                  </a:cubicBezTo>
                  <a:cubicBezTo>
                    <a:pt x="341" y="0"/>
                    <a:pt x="340" y="45"/>
                    <a:pt x="340" y="91"/>
                  </a:cubicBezTo>
                </a:path>
              </a:pathLst>
            </a:cu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7909" name="Freeform 21"/>
            <p:cNvSpPr>
              <a:spLocks/>
            </p:cNvSpPr>
            <p:nvPr/>
          </p:nvSpPr>
          <p:spPr bwMode="auto">
            <a:xfrm>
              <a:off x="3424" y="997"/>
              <a:ext cx="409" cy="528"/>
            </a:xfrm>
            <a:custGeom>
              <a:avLst/>
              <a:gdLst/>
              <a:ahLst/>
              <a:cxnLst>
                <a:cxn ang="0">
                  <a:pos x="409" y="0"/>
                </a:cxn>
                <a:cxn ang="0">
                  <a:pos x="0" y="499"/>
                </a:cxn>
                <a:cxn ang="0">
                  <a:pos x="409" y="499"/>
                </a:cxn>
                <a:cxn ang="0">
                  <a:pos x="409" y="0"/>
                </a:cxn>
              </a:cxnLst>
              <a:rect l="0" t="0" r="r" b="b"/>
              <a:pathLst>
                <a:path w="409" h="499">
                  <a:moveTo>
                    <a:pt x="409" y="0"/>
                  </a:moveTo>
                  <a:lnTo>
                    <a:pt x="0" y="499"/>
                  </a:lnTo>
                  <a:lnTo>
                    <a:pt x="409" y="499"/>
                  </a:lnTo>
                  <a:lnTo>
                    <a:pt x="409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7910" name="Freeform 22"/>
            <p:cNvSpPr>
              <a:spLocks/>
            </p:cNvSpPr>
            <p:nvPr/>
          </p:nvSpPr>
          <p:spPr bwMode="auto">
            <a:xfrm>
              <a:off x="3515" y="572"/>
              <a:ext cx="318" cy="227"/>
            </a:xfrm>
            <a:custGeom>
              <a:avLst/>
              <a:gdLst/>
              <a:ahLst/>
              <a:cxnLst>
                <a:cxn ang="0">
                  <a:pos x="0" y="91"/>
                </a:cxn>
                <a:cxn ang="0">
                  <a:pos x="318" y="227"/>
                </a:cxn>
                <a:cxn ang="0">
                  <a:pos x="318" y="91"/>
                </a:cxn>
                <a:cxn ang="0">
                  <a:pos x="91" y="0"/>
                </a:cxn>
                <a:cxn ang="0">
                  <a:pos x="0" y="46"/>
                </a:cxn>
                <a:cxn ang="0">
                  <a:pos x="0" y="91"/>
                </a:cxn>
              </a:cxnLst>
              <a:rect l="0" t="0" r="r" b="b"/>
              <a:pathLst>
                <a:path w="318" h="227">
                  <a:moveTo>
                    <a:pt x="0" y="91"/>
                  </a:moveTo>
                  <a:lnTo>
                    <a:pt x="318" y="227"/>
                  </a:lnTo>
                  <a:lnTo>
                    <a:pt x="318" y="91"/>
                  </a:lnTo>
                  <a:lnTo>
                    <a:pt x="91" y="0"/>
                  </a:lnTo>
                  <a:lnTo>
                    <a:pt x="0" y="46"/>
                  </a:lnTo>
                  <a:lnTo>
                    <a:pt x="0" y="91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4" name="Group 24"/>
          <p:cNvGrpSpPr>
            <a:grpSpLocks/>
          </p:cNvGrpSpPr>
          <p:nvPr/>
        </p:nvGrpSpPr>
        <p:grpSpPr bwMode="auto">
          <a:xfrm>
            <a:off x="5011738" y="549275"/>
            <a:ext cx="936625" cy="1511300"/>
            <a:chOff x="3061" y="572"/>
            <a:chExt cx="1361" cy="2359"/>
          </a:xfrm>
        </p:grpSpPr>
        <p:sp>
          <p:nvSpPr>
            <p:cNvPr id="37913" name="Freeform 25"/>
            <p:cNvSpPr>
              <a:spLocks/>
            </p:cNvSpPr>
            <p:nvPr/>
          </p:nvSpPr>
          <p:spPr bwMode="auto">
            <a:xfrm flipH="1">
              <a:off x="4014" y="2634"/>
              <a:ext cx="408" cy="295"/>
            </a:xfrm>
            <a:custGeom>
              <a:avLst/>
              <a:gdLst/>
              <a:ahLst/>
              <a:cxnLst>
                <a:cxn ang="0">
                  <a:pos x="695" y="68"/>
                </a:cxn>
                <a:cxn ang="0">
                  <a:pos x="650" y="204"/>
                </a:cxn>
                <a:cxn ang="0">
                  <a:pos x="559" y="249"/>
                </a:cxn>
                <a:cxn ang="0">
                  <a:pos x="196" y="295"/>
                </a:cxn>
                <a:cxn ang="0">
                  <a:pos x="60" y="385"/>
                </a:cxn>
                <a:cxn ang="0">
                  <a:pos x="60" y="476"/>
                </a:cxn>
                <a:cxn ang="0">
                  <a:pos x="423" y="476"/>
                </a:cxn>
                <a:cxn ang="0">
                  <a:pos x="650" y="385"/>
                </a:cxn>
                <a:cxn ang="0">
                  <a:pos x="740" y="431"/>
                </a:cxn>
                <a:cxn ang="0">
                  <a:pos x="740" y="476"/>
                </a:cxn>
                <a:cxn ang="0">
                  <a:pos x="967" y="476"/>
                </a:cxn>
                <a:cxn ang="0">
                  <a:pos x="967" y="68"/>
                </a:cxn>
                <a:cxn ang="0">
                  <a:pos x="695" y="68"/>
                </a:cxn>
              </a:cxnLst>
              <a:rect l="0" t="0" r="r" b="b"/>
              <a:pathLst>
                <a:path w="1012" h="544">
                  <a:moveTo>
                    <a:pt x="695" y="68"/>
                  </a:moveTo>
                  <a:cubicBezTo>
                    <a:pt x="642" y="91"/>
                    <a:pt x="673" y="174"/>
                    <a:pt x="650" y="204"/>
                  </a:cubicBezTo>
                  <a:cubicBezTo>
                    <a:pt x="627" y="234"/>
                    <a:pt x="635" y="234"/>
                    <a:pt x="559" y="249"/>
                  </a:cubicBezTo>
                  <a:cubicBezTo>
                    <a:pt x="483" y="264"/>
                    <a:pt x="279" y="272"/>
                    <a:pt x="196" y="295"/>
                  </a:cubicBezTo>
                  <a:cubicBezTo>
                    <a:pt x="113" y="318"/>
                    <a:pt x="83" y="355"/>
                    <a:pt x="60" y="385"/>
                  </a:cubicBezTo>
                  <a:cubicBezTo>
                    <a:pt x="37" y="415"/>
                    <a:pt x="0" y="461"/>
                    <a:pt x="60" y="476"/>
                  </a:cubicBezTo>
                  <a:cubicBezTo>
                    <a:pt x="120" y="491"/>
                    <a:pt x="325" y="491"/>
                    <a:pt x="423" y="476"/>
                  </a:cubicBezTo>
                  <a:cubicBezTo>
                    <a:pt x="521" y="461"/>
                    <a:pt x="597" y="392"/>
                    <a:pt x="650" y="385"/>
                  </a:cubicBezTo>
                  <a:cubicBezTo>
                    <a:pt x="703" y="378"/>
                    <a:pt x="725" y="416"/>
                    <a:pt x="740" y="431"/>
                  </a:cubicBezTo>
                  <a:cubicBezTo>
                    <a:pt x="755" y="446"/>
                    <a:pt x="702" y="469"/>
                    <a:pt x="740" y="476"/>
                  </a:cubicBezTo>
                  <a:cubicBezTo>
                    <a:pt x="778" y="483"/>
                    <a:pt x="929" y="544"/>
                    <a:pt x="967" y="476"/>
                  </a:cubicBezTo>
                  <a:cubicBezTo>
                    <a:pt x="1005" y="408"/>
                    <a:pt x="1012" y="136"/>
                    <a:pt x="967" y="68"/>
                  </a:cubicBezTo>
                  <a:cubicBezTo>
                    <a:pt x="922" y="0"/>
                    <a:pt x="748" y="45"/>
                    <a:pt x="695" y="68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7914" name="Freeform 26"/>
            <p:cNvSpPr>
              <a:spLocks/>
            </p:cNvSpPr>
            <p:nvPr/>
          </p:nvSpPr>
          <p:spPr bwMode="auto">
            <a:xfrm>
              <a:off x="3061" y="2636"/>
              <a:ext cx="408" cy="295"/>
            </a:xfrm>
            <a:custGeom>
              <a:avLst/>
              <a:gdLst/>
              <a:ahLst/>
              <a:cxnLst>
                <a:cxn ang="0">
                  <a:pos x="695" y="68"/>
                </a:cxn>
                <a:cxn ang="0">
                  <a:pos x="650" y="204"/>
                </a:cxn>
                <a:cxn ang="0">
                  <a:pos x="559" y="249"/>
                </a:cxn>
                <a:cxn ang="0">
                  <a:pos x="196" y="295"/>
                </a:cxn>
                <a:cxn ang="0">
                  <a:pos x="60" y="385"/>
                </a:cxn>
                <a:cxn ang="0">
                  <a:pos x="60" y="476"/>
                </a:cxn>
                <a:cxn ang="0">
                  <a:pos x="423" y="476"/>
                </a:cxn>
                <a:cxn ang="0">
                  <a:pos x="650" y="385"/>
                </a:cxn>
                <a:cxn ang="0">
                  <a:pos x="740" y="431"/>
                </a:cxn>
                <a:cxn ang="0">
                  <a:pos x="740" y="476"/>
                </a:cxn>
                <a:cxn ang="0">
                  <a:pos x="967" y="476"/>
                </a:cxn>
                <a:cxn ang="0">
                  <a:pos x="967" y="68"/>
                </a:cxn>
                <a:cxn ang="0">
                  <a:pos x="695" y="68"/>
                </a:cxn>
              </a:cxnLst>
              <a:rect l="0" t="0" r="r" b="b"/>
              <a:pathLst>
                <a:path w="1012" h="544">
                  <a:moveTo>
                    <a:pt x="695" y="68"/>
                  </a:moveTo>
                  <a:cubicBezTo>
                    <a:pt x="642" y="91"/>
                    <a:pt x="673" y="174"/>
                    <a:pt x="650" y="204"/>
                  </a:cubicBezTo>
                  <a:cubicBezTo>
                    <a:pt x="627" y="234"/>
                    <a:pt x="635" y="234"/>
                    <a:pt x="559" y="249"/>
                  </a:cubicBezTo>
                  <a:cubicBezTo>
                    <a:pt x="483" y="264"/>
                    <a:pt x="279" y="272"/>
                    <a:pt x="196" y="295"/>
                  </a:cubicBezTo>
                  <a:cubicBezTo>
                    <a:pt x="113" y="318"/>
                    <a:pt x="83" y="355"/>
                    <a:pt x="60" y="385"/>
                  </a:cubicBezTo>
                  <a:cubicBezTo>
                    <a:pt x="37" y="415"/>
                    <a:pt x="0" y="461"/>
                    <a:pt x="60" y="476"/>
                  </a:cubicBezTo>
                  <a:cubicBezTo>
                    <a:pt x="120" y="491"/>
                    <a:pt x="325" y="491"/>
                    <a:pt x="423" y="476"/>
                  </a:cubicBezTo>
                  <a:cubicBezTo>
                    <a:pt x="521" y="461"/>
                    <a:pt x="597" y="392"/>
                    <a:pt x="650" y="385"/>
                  </a:cubicBezTo>
                  <a:cubicBezTo>
                    <a:pt x="703" y="378"/>
                    <a:pt x="725" y="416"/>
                    <a:pt x="740" y="431"/>
                  </a:cubicBezTo>
                  <a:cubicBezTo>
                    <a:pt x="755" y="446"/>
                    <a:pt x="702" y="469"/>
                    <a:pt x="740" y="476"/>
                  </a:cubicBezTo>
                  <a:cubicBezTo>
                    <a:pt x="778" y="483"/>
                    <a:pt x="929" y="544"/>
                    <a:pt x="967" y="476"/>
                  </a:cubicBezTo>
                  <a:cubicBezTo>
                    <a:pt x="1005" y="408"/>
                    <a:pt x="1012" y="136"/>
                    <a:pt x="967" y="68"/>
                  </a:cubicBezTo>
                  <a:cubicBezTo>
                    <a:pt x="922" y="0"/>
                    <a:pt x="748" y="45"/>
                    <a:pt x="695" y="68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7915" name="Freeform 27"/>
            <p:cNvSpPr>
              <a:spLocks/>
            </p:cNvSpPr>
            <p:nvPr/>
          </p:nvSpPr>
          <p:spPr bwMode="auto">
            <a:xfrm flipH="1">
              <a:off x="4150" y="1615"/>
              <a:ext cx="121" cy="220"/>
            </a:xfrm>
            <a:custGeom>
              <a:avLst/>
              <a:gdLst/>
              <a:ahLst/>
              <a:cxnLst>
                <a:cxn ang="0">
                  <a:pos x="340" y="46"/>
                </a:cxn>
                <a:cxn ang="0">
                  <a:pos x="23" y="635"/>
                </a:cxn>
                <a:cxn ang="0">
                  <a:pos x="204" y="1044"/>
                </a:cxn>
                <a:cxn ang="0">
                  <a:pos x="477" y="862"/>
                </a:cxn>
                <a:cxn ang="0">
                  <a:pos x="431" y="726"/>
                </a:cxn>
                <a:cxn ang="0">
                  <a:pos x="295" y="817"/>
                </a:cxn>
                <a:cxn ang="0">
                  <a:pos x="250" y="681"/>
                </a:cxn>
                <a:cxn ang="0">
                  <a:pos x="386" y="635"/>
                </a:cxn>
                <a:cxn ang="0">
                  <a:pos x="340" y="272"/>
                </a:cxn>
                <a:cxn ang="0">
                  <a:pos x="431" y="726"/>
                </a:cxn>
                <a:cxn ang="0">
                  <a:pos x="613" y="681"/>
                </a:cxn>
                <a:cxn ang="0">
                  <a:pos x="567" y="363"/>
                </a:cxn>
                <a:cxn ang="0">
                  <a:pos x="613" y="91"/>
                </a:cxn>
                <a:cxn ang="0">
                  <a:pos x="386" y="0"/>
                </a:cxn>
                <a:cxn ang="0">
                  <a:pos x="340" y="91"/>
                </a:cxn>
              </a:cxnLst>
              <a:rect l="0" t="0" r="r" b="b"/>
              <a:pathLst>
                <a:path w="643" h="1082">
                  <a:moveTo>
                    <a:pt x="340" y="46"/>
                  </a:moveTo>
                  <a:cubicBezTo>
                    <a:pt x="193" y="257"/>
                    <a:pt x="46" y="469"/>
                    <a:pt x="23" y="635"/>
                  </a:cubicBezTo>
                  <a:cubicBezTo>
                    <a:pt x="0" y="801"/>
                    <a:pt x="129" y="1006"/>
                    <a:pt x="204" y="1044"/>
                  </a:cubicBezTo>
                  <a:cubicBezTo>
                    <a:pt x="279" y="1082"/>
                    <a:pt x="439" y="915"/>
                    <a:pt x="477" y="862"/>
                  </a:cubicBezTo>
                  <a:cubicBezTo>
                    <a:pt x="515" y="809"/>
                    <a:pt x="461" y="733"/>
                    <a:pt x="431" y="726"/>
                  </a:cubicBezTo>
                  <a:cubicBezTo>
                    <a:pt x="401" y="719"/>
                    <a:pt x="325" y="824"/>
                    <a:pt x="295" y="817"/>
                  </a:cubicBezTo>
                  <a:cubicBezTo>
                    <a:pt x="265" y="810"/>
                    <a:pt x="235" y="711"/>
                    <a:pt x="250" y="681"/>
                  </a:cubicBezTo>
                  <a:cubicBezTo>
                    <a:pt x="265" y="651"/>
                    <a:pt x="371" y="703"/>
                    <a:pt x="386" y="635"/>
                  </a:cubicBezTo>
                  <a:cubicBezTo>
                    <a:pt x="401" y="567"/>
                    <a:pt x="333" y="257"/>
                    <a:pt x="340" y="272"/>
                  </a:cubicBezTo>
                  <a:cubicBezTo>
                    <a:pt x="347" y="287"/>
                    <a:pt x="386" y="658"/>
                    <a:pt x="431" y="726"/>
                  </a:cubicBezTo>
                  <a:cubicBezTo>
                    <a:pt x="476" y="794"/>
                    <a:pt x="590" y="742"/>
                    <a:pt x="613" y="681"/>
                  </a:cubicBezTo>
                  <a:cubicBezTo>
                    <a:pt x="636" y="620"/>
                    <a:pt x="567" y="461"/>
                    <a:pt x="567" y="363"/>
                  </a:cubicBezTo>
                  <a:cubicBezTo>
                    <a:pt x="567" y="265"/>
                    <a:pt x="643" y="151"/>
                    <a:pt x="613" y="91"/>
                  </a:cubicBezTo>
                  <a:cubicBezTo>
                    <a:pt x="583" y="31"/>
                    <a:pt x="431" y="0"/>
                    <a:pt x="386" y="0"/>
                  </a:cubicBezTo>
                  <a:cubicBezTo>
                    <a:pt x="341" y="0"/>
                    <a:pt x="340" y="45"/>
                    <a:pt x="340" y="91"/>
                  </a:cubicBezTo>
                </a:path>
              </a:pathLst>
            </a:cu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7916" name="Freeform 28"/>
            <p:cNvSpPr>
              <a:spLocks/>
            </p:cNvSpPr>
            <p:nvPr/>
          </p:nvSpPr>
          <p:spPr bwMode="auto">
            <a:xfrm>
              <a:off x="3348" y="965"/>
              <a:ext cx="711" cy="832"/>
            </a:xfrm>
            <a:custGeom>
              <a:avLst/>
              <a:gdLst/>
              <a:ahLst/>
              <a:cxnLst>
                <a:cxn ang="0">
                  <a:pos x="356" y="15"/>
                </a:cxn>
                <a:cxn ang="0">
                  <a:pos x="38" y="197"/>
                </a:cxn>
                <a:cxn ang="0">
                  <a:pos x="129" y="877"/>
                </a:cxn>
                <a:cxn ang="0">
                  <a:pos x="673" y="968"/>
                </a:cxn>
                <a:cxn ang="0">
                  <a:pos x="809" y="333"/>
                </a:cxn>
                <a:cxn ang="0">
                  <a:pos x="718" y="106"/>
                </a:cxn>
                <a:cxn ang="0">
                  <a:pos x="356" y="15"/>
                </a:cxn>
              </a:cxnLst>
              <a:rect l="0" t="0" r="r" b="b"/>
              <a:pathLst>
                <a:path w="816" h="1059">
                  <a:moveTo>
                    <a:pt x="356" y="15"/>
                  </a:moveTo>
                  <a:cubicBezTo>
                    <a:pt x="243" y="30"/>
                    <a:pt x="76" y="53"/>
                    <a:pt x="38" y="197"/>
                  </a:cubicBezTo>
                  <a:cubicBezTo>
                    <a:pt x="0" y="341"/>
                    <a:pt x="23" y="749"/>
                    <a:pt x="129" y="877"/>
                  </a:cubicBezTo>
                  <a:cubicBezTo>
                    <a:pt x="235" y="1005"/>
                    <a:pt x="560" y="1059"/>
                    <a:pt x="673" y="968"/>
                  </a:cubicBezTo>
                  <a:cubicBezTo>
                    <a:pt x="786" y="877"/>
                    <a:pt x="802" y="477"/>
                    <a:pt x="809" y="333"/>
                  </a:cubicBezTo>
                  <a:cubicBezTo>
                    <a:pt x="816" y="189"/>
                    <a:pt x="794" y="159"/>
                    <a:pt x="718" y="106"/>
                  </a:cubicBezTo>
                  <a:cubicBezTo>
                    <a:pt x="642" y="53"/>
                    <a:pt x="469" y="0"/>
                    <a:pt x="356" y="15"/>
                  </a:cubicBez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7917" name="Freeform 29"/>
            <p:cNvSpPr>
              <a:spLocks/>
            </p:cNvSpPr>
            <p:nvPr/>
          </p:nvSpPr>
          <p:spPr bwMode="auto">
            <a:xfrm>
              <a:off x="3630" y="616"/>
              <a:ext cx="218" cy="448"/>
            </a:xfrm>
            <a:custGeom>
              <a:avLst/>
              <a:gdLst/>
              <a:ahLst/>
              <a:cxnLst>
                <a:cxn ang="0">
                  <a:pos x="0" y="256"/>
                </a:cxn>
                <a:cxn ang="0">
                  <a:pos x="30" y="433"/>
                </a:cxn>
                <a:cxn ang="0">
                  <a:pos x="192" y="418"/>
                </a:cxn>
                <a:cxn ang="0">
                  <a:pos x="140" y="270"/>
                </a:cxn>
                <a:cxn ang="0">
                  <a:pos x="89" y="130"/>
                </a:cxn>
                <a:cxn ang="0">
                  <a:pos x="0" y="256"/>
                </a:cxn>
              </a:cxnLst>
              <a:rect l="0" t="0" r="r" b="b"/>
              <a:pathLst>
                <a:path w="218" h="448">
                  <a:moveTo>
                    <a:pt x="0" y="256"/>
                  </a:moveTo>
                  <a:cubicBezTo>
                    <a:pt x="14" y="315"/>
                    <a:pt x="9" y="375"/>
                    <a:pt x="30" y="433"/>
                  </a:cubicBezTo>
                  <a:cubicBezTo>
                    <a:pt x="84" y="428"/>
                    <a:pt x="147" y="448"/>
                    <a:pt x="192" y="418"/>
                  </a:cubicBezTo>
                  <a:cubicBezTo>
                    <a:pt x="218" y="401"/>
                    <a:pt x="158" y="288"/>
                    <a:pt x="140" y="270"/>
                  </a:cubicBezTo>
                  <a:cubicBezTo>
                    <a:pt x="119" y="0"/>
                    <a:pt x="167" y="77"/>
                    <a:pt x="89" y="130"/>
                  </a:cubicBezTo>
                  <a:cubicBezTo>
                    <a:pt x="65" y="178"/>
                    <a:pt x="24" y="207"/>
                    <a:pt x="0" y="256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grpSp>
          <p:nvGrpSpPr>
            <p:cNvPr id="5" name="Group 30"/>
            <p:cNvGrpSpPr>
              <a:grpSpLocks/>
            </p:cNvGrpSpPr>
            <p:nvPr/>
          </p:nvGrpSpPr>
          <p:grpSpPr bwMode="auto">
            <a:xfrm>
              <a:off x="3482" y="572"/>
              <a:ext cx="351" cy="408"/>
              <a:chOff x="2983" y="754"/>
              <a:chExt cx="1857" cy="2126"/>
            </a:xfrm>
          </p:grpSpPr>
          <p:sp>
            <p:nvSpPr>
              <p:cNvPr id="37919" name="Freeform 31"/>
              <p:cNvSpPr>
                <a:spLocks/>
              </p:cNvSpPr>
              <p:nvPr/>
            </p:nvSpPr>
            <p:spPr bwMode="auto">
              <a:xfrm>
                <a:off x="2983" y="798"/>
                <a:ext cx="1640" cy="2082"/>
              </a:xfrm>
              <a:custGeom>
                <a:avLst/>
                <a:gdLst/>
                <a:ahLst/>
                <a:cxnLst>
                  <a:cxn ang="0">
                    <a:pos x="820" y="7"/>
                  </a:cxn>
                  <a:cxn ang="0">
                    <a:pos x="539" y="81"/>
                  </a:cxn>
                  <a:cxn ang="0">
                    <a:pos x="333" y="192"/>
                  </a:cxn>
                  <a:cxn ang="0">
                    <a:pos x="222" y="302"/>
                  </a:cxn>
                  <a:cxn ang="0">
                    <a:pos x="89" y="516"/>
                  </a:cxn>
                  <a:cxn ang="0">
                    <a:pos x="170" y="627"/>
                  </a:cxn>
                  <a:cxn ang="0">
                    <a:pos x="155" y="1070"/>
                  </a:cxn>
                  <a:cxn ang="0">
                    <a:pos x="96" y="1196"/>
                  </a:cxn>
                  <a:cxn ang="0">
                    <a:pos x="0" y="1366"/>
                  </a:cxn>
                  <a:cxn ang="0">
                    <a:pos x="185" y="1580"/>
                  </a:cxn>
                  <a:cxn ang="0">
                    <a:pos x="237" y="1632"/>
                  </a:cxn>
                  <a:cxn ang="0">
                    <a:pos x="355" y="1764"/>
                  </a:cxn>
                  <a:cxn ang="0">
                    <a:pos x="569" y="2067"/>
                  </a:cxn>
                  <a:cxn ang="0">
                    <a:pos x="857" y="2052"/>
                  </a:cxn>
                  <a:cxn ang="0">
                    <a:pos x="1005" y="1956"/>
                  </a:cxn>
                  <a:cxn ang="0">
                    <a:pos x="1167" y="1816"/>
                  </a:cxn>
                  <a:cxn ang="0">
                    <a:pos x="1293" y="1683"/>
                  </a:cxn>
                  <a:cxn ang="0">
                    <a:pos x="1330" y="1609"/>
                  </a:cxn>
                  <a:cxn ang="0">
                    <a:pos x="1389" y="1462"/>
                  </a:cxn>
                  <a:cxn ang="0">
                    <a:pos x="1485" y="1373"/>
                  </a:cxn>
                  <a:cxn ang="0">
                    <a:pos x="1573" y="1255"/>
                  </a:cxn>
                  <a:cxn ang="0">
                    <a:pos x="1640" y="1107"/>
                  </a:cxn>
                  <a:cxn ang="0">
                    <a:pos x="1485" y="967"/>
                  </a:cxn>
                  <a:cxn ang="0">
                    <a:pos x="1359" y="967"/>
                  </a:cxn>
                  <a:cxn ang="0">
                    <a:pos x="1293" y="886"/>
                  </a:cxn>
                  <a:cxn ang="0">
                    <a:pos x="1204" y="672"/>
                  </a:cxn>
                  <a:cxn ang="0">
                    <a:pos x="997" y="539"/>
                  </a:cxn>
                  <a:cxn ang="0">
                    <a:pos x="975" y="295"/>
                  </a:cxn>
                  <a:cxn ang="0">
                    <a:pos x="909" y="324"/>
                  </a:cxn>
                  <a:cxn ang="0">
                    <a:pos x="643" y="391"/>
                  </a:cxn>
                  <a:cxn ang="0">
                    <a:pos x="599" y="413"/>
                  </a:cxn>
                  <a:cxn ang="0">
                    <a:pos x="473" y="531"/>
                  </a:cxn>
                  <a:cxn ang="0">
                    <a:pos x="67" y="605"/>
                  </a:cxn>
                </a:cxnLst>
                <a:rect l="0" t="0" r="r" b="b"/>
                <a:pathLst>
                  <a:path w="1640" h="2082">
                    <a:moveTo>
                      <a:pt x="1182" y="29"/>
                    </a:moveTo>
                    <a:cubicBezTo>
                      <a:pt x="1053" y="16"/>
                      <a:pt x="949" y="0"/>
                      <a:pt x="820" y="7"/>
                    </a:cubicBezTo>
                    <a:cubicBezTo>
                      <a:pt x="777" y="15"/>
                      <a:pt x="738" y="29"/>
                      <a:pt x="695" y="36"/>
                    </a:cubicBezTo>
                    <a:cubicBezTo>
                      <a:pt x="648" y="52"/>
                      <a:pt x="580" y="53"/>
                      <a:pt x="539" y="81"/>
                    </a:cubicBezTo>
                    <a:cubicBezTo>
                      <a:pt x="508" y="102"/>
                      <a:pt x="445" y="126"/>
                      <a:pt x="407" y="140"/>
                    </a:cubicBezTo>
                    <a:cubicBezTo>
                      <a:pt x="384" y="162"/>
                      <a:pt x="357" y="172"/>
                      <a:pt x="333" y="192"/>
                    </a:cubicBezTo>
                    <a:cubicBezTo>
                      <a:pt x="285" y="232"/>
                      <a:pt x="337" y="198"/>
                      <a:pt x="288" y="228"/>
                    </a:cubicBezTo>
                    <a:cubicBezTo>
                      <a:pt x="244" y="290"/>
                      <a:pt x="268" y="267"/>
                      <a:pt x="222" y="302"/>
                    </a:cubicBezTo>
                    <a:cubicBezTo>
                      <a:pt x="211" y="335"/>
                      <a:pt x="177" y="356"/>
                      <a:pt x="155" y="384"/>
                    </a:cubicBezTo>
                    <a:cubicBezTo>
                      <a:pt x="123" y="426"/>
                      <a:pt x="118" y="474"/>
                      <a:pt x="89" y="516"/>
                    </a:cubicBezTo>
                    <a:cubicBezTo>
                      <a:pt x="91" y="543"/>
                      <a:pt x="76" y="579"/>
                      <a:pt x="96" y="598"/>
                    </a:cubicBezTo>
                    <a:cubicBezTo>
                      <a:pt x="159" y="657"/>
                      <a:pt x="212" y="565"/>
                      <a:pt x="170" y="627"/>
                    </a:cubicBezTo>
                    <a:cubicBezTo>
                      <a:pt x="158" y="718"/>
                      <a:pt x="129" y="833"/>
                      <a:pt x="185" y="915"/>
                    </a:cubicBezTo>
                    <a:cubicBezTo>
                      <a:pt x="202" y="968"/>
                      <a:pt x="185" y="1025"/>
                      <a:pt x="155" y="1070"/>
                    </a:cubicBezTo>
                    <a:cubicBezTo>
                      <a:pt x="136" y="1132"/>
                      <a:pt x="150" y="1102"/>
                      <a:pt x="111" y="1159"/>
                    </a:cubicBezTo>
                    <a:cubicBezTo>
                      <a:pt x="104" y="1170"/>
                      <a:pt x="101" y="1184"/>
                      <a:pt x="96" y="1196"/>
                    </a:cubicBezTo>
                    <a:cubicBezTo>
                      <a:pt x="80" y="1232"/>
                      <a:pt x="59" y="1267"/>
                      <a:pt x="37" y="1299"/>
                    </a:cubicBezTo>
                    <a:cubicBezTo>
                      <a:pt x="29" y="1323"/>
                      <a:pt x="0" y="1366"/>
                      <a:pt x="0" y="1366"/>
                    </a:cubicBezTo>
                    <a:cubicBezTo>
                      <a:pt x="63" y="1404"/>
                      <a:pt x="138" y="1410"/>
                      <a:pt x="207" y="1432"/>
                    </a:cubicBezTo>
                    <a:cubicBezTo>
                      <a:pt x="262" y="1470"/>
                      <a:pt x="214" y="1538"/>
                      <a:pt x="185" y="1580"/>
                    </a:cubicBezTo>
                    <a:cubicBezTo>
                      <a:pt x="187" y="1587"/>
                      <a:pt x="187" y="1597"/>
                      <a:pt x="192" y="1602"/>
                    </a:cubicBezTo>
                    <a:cubicBezTo>
                      <a:pt x="205" y="1615"/>
                      <a:pt x="237" y="1632"/>
                      <a:pt x="237" y="1632"/>
                    </a:cubicBezTo>
                    <a:cubicBezTo>
                      <a:pt x="250" y="1674"/>
                      <a:pt x="225" y="1705"/>
                      <a:pt x="274" y="1720"/>
                    </a:cubicBezTo>
                    <a:cubicBezTo>
                      <a:pt x="299" y="1737"/>
                      <a:pt x="355" y="1764"/>
                      <a:pt x="355" y="1764"/>
                    </a:cubicBezTo>
                    <a:cubicBezTo>
                      <a:pt x="377" y="1787"/>
                      <a:pt x="389" y="1812"/>
                      <a:pt x="407" y="1838"/>
                    </a:cubicBezTo>
                    <a:cubicBezTo>
                      <a:pt x="426" y="1936"/>
                      <a:pt x="466" y="2032"/>
                      <a:pt x="569" y="2067"/>
                    </a:cubicBezTo>
                    <a:cubicBezTo>
                      <a:pt x="607" y="2080"/>
                      <a:pt x="682" y="2080"/>
                      <a:pt x="709" y="2082"/>
                    </a:cubicBezTo>
                    <a:cubicBezTo>
                      <a:pt x="736" y="2078"/>
                      <a:pt x="821" y="2072"/>
                      <a:pt x="857" y="2052"/>
                    </a:cubicBezTo>
                    <a:cubicBezTo>
                      <a:pt x="881" y="2038"/>
                      <a:pt x="900" y="2016"/>
                      <a:pt x="923" y="2001"/>
                    </a:cubicBezTo>
                    <a:cubicBezTo>
                      <a:pt x="948" y="1984"/>
                      <a:pt x="980" y="1974"/>
                      <a:pt x="1005" y="1956"/>
                    </a:cubicBezTo>
                    <a:cubicBezTo>
                      <a:pt x="1047" y="1926"/>
                      <a:pt x="1080" y="1883"/>
                      <a:pt x="1123" y="1853"/>
                    </a:cubicBezTo>
                    <a:cubicBezTo>
                      <a:pt x="1153" y="1810"/>
                      <a:pt x="1120" y="1850"/>
                      <a:pt x="1167" y="1816"/>
                    </a:cubicBezTo>
                    <a:cubicBezTo>
                      <a:pt x="1200" y="1792"/>
                      <a:pt x="1180" y="1794"/>
                      <a:pt x="1211" y="1764"/>
                    </a:cubicBezTo>
                    <a:cubicBezTo>
                      <a:pt x="1239" y="1737"/>
                      <a:pt x="1270" y="1716"/>
                      <a:pt x="1293" y="1683"/>
                    </a:cubicBezTo>
                    <a:cubicBezTo>
                      <a:pt x="1314" y="1618"/>
                      <a:pt x="1280" y="1711"/>
                      <a:pt x="1322" y="1639"/>
                    </a:cubicBezTo>
                    <a:cubicBezTo>
                      <a:pt x="1327" y="1630"/>
                      <a:pt x="1326" y="1619"/>
                      <a:pt x="1330" y="1609"/>
                    </a:cubicBezTo>
                    <a:cubicBezTo>
                      <a:pt x="1338" y="1591"/>
                      <a:pt x="1351" y="1576"/>
                      <a:pt x="1359" y="1558"/>
                    </a:cubicBezTo>
                    <a:cubicBezTo>
                      <a:pt x="1373" y="1527"/>
                      <a:pt x="1378" y="1494"/>
                      <a:pt x="1389" y="1462"/>
                    </a:cubicBezTo>
                    <a:cubicBezTo>
                      <a:pt x="1402" y="1424"/>
                      <a:pt x="1398" y="1388"/>
                      <a:pt x="1433" y="1366"/>
                    </a:cubicBezTo>
                    <a:cubicBezTo>
                      <a:pt x="1450" y="1368"/>
                      <a:pt x="1468" y="1376"/>
                      <a:pt x="1485" y="1373"/>
                    </a:cubicBezTo>
                    <a:cubicBezTo>
                      <a:pt x="1512" y="1368"/>
                      <a:pt x="1516" y="1316"/>
                      <a:pt x="1529" y="1299"/>
                    </a:cubicBezTo>
                    <a:cubicBezTo>
                      <a:pt x="1542" y="1283"/>
                      <a:pt x="1561" y="1272"/>
                      <a:pt x="1573" y="1255"/>
                    </a:cubicBezTo>
                    <a:cubicBezTo>
                      <a:pt x="1585" y="1238"/>
                      <a:pt x="1598" y="1220"/>
                      <a:pt x="1610" y="1203"/>
                    </a:cubicBezTo>
                    <a:cubicBezTo>
                      <a:pt x="1628" y="1178"/>
                      <a:pt x="1630" y="1136"/>
                      <a:pt x="1640" y="1107"/>
                    </a:cubicBezTo>
                    <a:cubicBezTo>
                      <a:pt x="1623" y="973"/>
                      <a:pt x="1637" y="1017"/>
                      <a:pt x="1588" y="945"/>
                    </a:cubicBezTo>
                    <a:cubicBezTo>
                      <a:pt x="1546" y="950"/>
                      <a:pt x="1523" y="955"/>
                      <a:pt x="1485" y="967"/>
                    </a:cubicBezTo>
                    <a:cubicBezTo>
                      <a:pt x="1429" y="1023"/>
                      <a:pt x="1441" y="1001"/>
                      <a:pt x="1426" y="923"/>
                    </a:cubicBezTo>
                    <a:cubicBezTo>
                      <a:pt x="1401" y="938"/>
                      <a:pt x="1387" y="958"/>
                      <a:pt x="1359" y="967"/>
                    </a:cubicBezTo>
                    <a:cubicBezTo>
                      <a:pt x="1332" y="1007"/>
                      <a:pt x="1307" y="998"/>
                      <a:pt x="1256" y="1004"/>
                    </a:cubicBezTo>
                    <a:cubicBezTo>
                      <a:pt x="1240" y="960"/>
                      <a:pt x="1278" y="927"/>
                      <a:pt x="1293" y="886"/>
                    </a:cubicBezTo>
                    <a:cubicBezTo>
                      <a:pt x="1288" y="834"/>
                      <a:pt x="1288" y="782"/>
                      <a:pt x="1278" y="731"/>
                    </a:cubicBezTo>
                    <a:cubicBezTo>
                      <a:pt x="1271" y="697"/>
                      <a:pt x="1228" y="686"/>
                      <a:pt x="1204" y="672"/>
                    </a:cubicBezTo>
                    <a:cubicBezTo>
                      <a:pt x="1163" y="648"/>
                      <a:pt x="1129" y="619"/>
                      <a:pt x="1086" y="598"/>
                    </a:cubicBezTo>
                    <a:cubicBezTo>
                      <a:pt x="1059" y="571"/>
                      <a:pt x="1033" y="550"/>
                      <a:pt x="997" y="539"/>
                    </a:cubicBezTo>
                    <a:cubicBezTo>
                      <a:pt x="932" y="471"/>
                      <a:pt x="965" y="396"/>
                      <a:pt x="990" y="317"/>
                    </a:cubicBezTo>
                    <a:cubicBezTo>
                      <a:pt x="985" y="310"/>
                      <a:pt x="984" y="297"/>
                      <a:pt x="975" y="295"/>
                    </a:cubicBezTo>
                    <a:cubicBezTo>
                      <a:pt x="966" y="293"/>
                      <a:pt x="961" y="306"/>
                      <a:pt x="953" y="310"/>
                    </a:cubicBezTo>
                    <a:cubicBezTo>
                      <a:pt x="939" y="316"/>
                      <a:pt x="923" y="319"/>
                      <a:pt x="909" y="324"/>
                    </a:cubicBezTo>
                    <a:cubicBezTo>
                      <a:pt x="855" y="344"/>
                      <a:pt x="803" y="352"/>
                      <a:pt x="746" y="361"/>
                    </a:cubicBezTo>
                    <a:cubicBezTo>
                      <a:pt x="712" y="373"/>
                      <a:pt x="677" y="380"/>
                      <a:pt x="643" y="391"/>
                    </a:cubicBezTo>
                    <a:cubicBezTo>
                      <a:pt x="636" y="396"/>
                      <a:pt x="629" y="402"/>
                      <a:pt x="621" y="406"/>
                    </a:cubicBezTo>
                    <a:cubicBezTo>
                      <a:pt x="614" y="409"/>
                      <a:pt x="605" y="409"/>
                      <a:pt x="599" y="413"/>
                    </a:cubicBezTo>
                    <a:cubicBezTo>
                      <a:pt x="539" y="452"/>
                      <a:pt x="609" y="423"/>
                      <a:pt x="554" y="443"/>
                    </a:cubicBezTo>
                    <a:cubicBezTo>
                      <a:pt x="535" y="462"/>
                      <a:pt x="497" y="515"/>
                      <a:pt x="473" y="531"/>
                    </a:cubicBezTo>
                    <a:cubicBezTo>
                      <a:pt x="383" y="592"/>
                      <a:pt x="235" y="580"/>
                      <a:pt x="141" y="583"/>
                    </a:cubicBezTo>
                    <a:cubicBezTo>
                      <a:pt x="126" y="588"/>
                      <a:pt x="76" y="596"/>
                      <a:pt x="67" y="605"/>
                    </a:cubicBezTo>
                    <a:cubicBezTo>
                      <a:pt x="65" y="607"/>
                      <a:pt x="72" y="610"/>
                      <a:pt x="74" y="612"/>
                    </a:cubicBezTo>
                  </a:path>
                </a:pathLst>
              </a:custGeom>
              <a:solidFill>
                <a:schemeClr val="tx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920" name="Freeform 32"/>
              <p:cNvSpPr>
                <a:spLocks/>
              </p:cNvSpPr>
              <p:nvPr/>
            </p:nvSpPr>
            <p:spPr bwMode="auto">
              <a:xfrm>
                <a:off x="2990" y="754"/>
                <a:ext cx="1850" cy="1724"/>
              </a:xfrm>
              <a:custGeom>
                <a:avLst/>
                <a:gdLst/>
                <a:ahLst/>
                <a:cxnLst>
                  <a:cxn ang="0">
                    <a:pos x="897" y="317"/>
                  </a:cxn>
                  <a:cxn ang="0">
                    <a:pos x="683" y="369"/>
                  </a:cxn>
                  <a:cxn ang="0">
                    <a:pos x="572" y="406"/>
                  </a:cxn>
                  <a:cxn ang="0">
                    <a:pos x="520" y="435"/>
                  </a:cxn>
                  <a:cxn ang="0">
                    <a:pos x="343" y="546"/>
                  </a:cxn>
                  <a:cxn ang="0">
                    <a:pos x="181" y="554"/>
                  </a:cxn>
                  <a:cxn ang="0">
                    <a:pos x="18" y="546"/>
                  </a:cxn>
                  <a:cxn ang="0">
                    <a:pos x="63" y="502"/>
                  </a:cxn>
                  <a:cxn ang="0">
                    <a:pos x="114" y="428"/>
                  </a:cxn>
                  <a:cxn ang="0">
                    <a:pos x="247" y="214"/>
                  </a:cxn>
                  <a:cxn ang="0">
                    <a:pos x="269" y="192"/>
                  </a:cxn>
                  <a:cxn ang="0">
                    <a:pos x="299" y="177"/>
                  </a:cxn>
                  <a:cxn ang="0">
                    <a:pos x="314" y="155"/>
                  </a:cxn>
                  <a:cxn ang="0">
                    <a:pos x="380" y="125"/>
                  </a:cxn>
                  <a:cxn ang="0">
                    <a:pos x="491" y="59"/>
                  </a:cxn>
                  <a:cxn ang="0">
                    <a:pos x="565" y="0"/>
                  </a:cxn>
                  <a:cxn ang="0">
                    <a:pos x="1222" y="22"/>
                  </a:cxn>
                  <a:cxn ang="0">
                    <a:pos x="1362" y="44"/>
                  </a:cxn>
                  <a:cxn ang="0">
                    <a:pos x="1443" y="66"/>
                  </a:cxn>
                  <a:cxn ang="0">
                    <a:pos x="1547" y="140"/>
                  </a:cxn>
                  <a:cxn ang="0">
                    <a:pos x="1650" y="214"/>
                  </a:cxn>
                  <a:cxn ang="0">
                    <a:pos x="1739" y="332"/>
                  </a:cxn>
                  <a:cxn ang="0">
                    <a:pos x="1761" y="664"/>
                  </a:cxn>
                  <a:cxn ang="0">
                    <a:pos x="1783" y="967"/>
                  </a:cxn>
                  <a:cxn ang="0">
                    <a:pos x="1798" y="1152"/>
                  </a:cxn>
                  <a:cxn ang="0">
                    <a:pos x="1850" y="1447"/>
                  </a:cxn>
                  <a:cxn ang="0">
                    <a:pos x="1835" y="1491"/>
                  </a:cxn>
                  <a:cxn ang="0">
                    <a:pos x="1783" y="1477"/>
                  </a:cxn>
                  <a:cxn ang="0">
                    <a:pos x="1650" y="1403"/>
                  </a:cxn>
                  <a:cxn ang="0">
                    <a:pos x="1613" y="1388"/>
                  </a:cxn>
                  <a:cxn ang="0">
                    <a:pos x="1569" y="1358"/>
                  </a:cxn>
                  <a:cxn ang="0">
                    <a:pos x="1532" y="1322"/>
                  </a:cxn>
                  <a:cxn ang="0">
                    <a:pos x="1495" y="1277"/>
                  </a:cxn>
                  <a:cxn ang="0">
                    <a:pos x="1532" y="1203"/>
                  </a:cxn>
                  <a:cxn ang="0">
                    <a:pos x="1576" y="1174"/>
                  </a:cxn>
                  <a:cxn ang="0">
                    <a:pos x="1554" y="915"/>
                  </a:cxn>
                  <a:cxn ang="0">
                    <a:pos x="1466" y="952"/>
                  </a:cxn>
                  <a:cxn ang="0">
                    <a:pos x="1466" y="952"/>
                  </a:cxn>
                  <a:cxn ang="0">
                    <a:pos x="1384" y="982"/>
                  </a:cxn>
                  <a:cxn ang="0">
                    <a:pos x="1340" y="1011"/>
                  </a:cxn>
                  <a:cxn ang="0">
                    <a:pos x="1237" y="1026"/>
                  </a:cxn>
                  <a:cxn ang="0">
                    <a:pos x="1170" y="1011"/>
                  </a:cxn>
                  <a:cxn ang="0">
                    <a:pos x="1155" y="989"/>
                  </a:cxn>
                  <a:cxn ang="0">
                    <a:pos x="1185" y="805"/>
                  </a:cxn>
                  <a:cxn ang="0">
                    <a:pos x="1089" y="657"/>
                  </a:cxn>
                  <a:cxn ang="0">
                    <a:pos x="971" y="598"/>
                  </a:cxn>
                  <a:cxn ang="0">
                    <a:pos x="882" y="517"/>
                  </a:cxn>
                  <a:cxn ang="0">
                    <a:pos x="867" y="472"/>
                  </a:cxn>
                  <a:cxn ang="0">
                    <a:pos x="816" y="325"/>
                  </a:cxn>
                </a:cxnLst>
                <a:rect l="0" t="0" r="r" b="b"/>
                <a:pathLst>
                  <a:path w="1850" h="1498">
                    <a:moveTo>
                      <a:pt x="897" y="317"/>
                    </a:moveTo>
                    <a:cubicBezTo>
                      <a:pt x="824" y="330"/>
                      <a:pt x="755" y="352"/>
                      <a:pt x="683" y="369"/>
                    </a:cubicBezTo>
                    <a:cubicBezTo>
                      <a:pt x="647" y="387"/>
                      <a:pt x="611" y="396"/>
                      <a:pt x="572" y="406"/>
                    </a:cubicBezTo>
                    <a:cubicBezTo>
                      <a:pt x="556" y="417"/>
                      <a:pt x="536" y="423"/>
                      <a:pt x="520" y="435"/>
                    </a:cubicBezTo>
                    <a:cubicBezTo>
                      <a:pt x="472" y="469"/>
                      <a:pt x="408" y="541"/>
                      <a:pt x="343" y="546"/>
                    </a:cubicBezTo>
                    <a:cubicBezTo>
                      <a:pt x="289" y="550"/>
                      <a:pt x="235" y="551"/>
                      <a:pt x="181" y="554"/>
                    </a:cubicBezTo>
                    <a:cubicBezTo>
                      <a:pt x="127" y="571"/>
                      <a:pt x="86" y="588"/>
                      <a:pt x="18" y="546"/>
                    </a:cubicBezTo>
                    <a:cubicBezTo>
                      <a:pt x="0" y="535"/>
                      <a:pt x="48" y="517"/>
                      <a:pt x="63" y="502"/>
                    </a:cubicBezTo>
                    <a:cubicBezTo>
                      <a:pt x="87" y="479"/>
                      <a:pt x="100" y="459"/>
                      <a:pt x="114" y="428"/>
                    </a:cubicBezTo>
                    <a:cubicBezTo>
                      <a:pt x="145" y="357"/>
                      <a:pt x="164" y="241"/>
                      <a:pt x="247" y="214"/>
                    </a:cubicBezTo>
                    <a:cubicBezTo>
                      <a:pt x="254" y="207"/>
                      <a:pt x="261" y="198"/>
                      <a:pt x="269" y="192"/>
                    </a:cubicBezTo>
                    <a:cubicBezTo>
                      <a:pt x="278" y="186"/>
                      <a:pt x="290" y="184"/>
                      <a:pt x="299" y="177"/>
                    </a:cubicBezTo>
                    <a:cubicBezTo>
                      <a:pt x="306" y="171"/>
                      <a:pt x="307" y="161"/>
                      <a:pt x="314" y="155"/>
                    </a:cubicBezTo>
                    <a:cubicBezTo>
                      <a:pt x="331" y="141"/>
                      <a:pt x="361" y="136"/>
                      <a:pt x="380" y="125"/>
                    </a:cubicBezTo>
                    <a:cubicBezTo>
                      <a:pt x="428" y="98"/>
                      <a:pt x="437" y="77"/>
                      <a:pt x="491" y="59"/>
                    </a:cubicBezTo>
                    <a:cubicBezTo>
                      <a:pt x="515" y="35"/>
                      <a:pt x="541" y="24"/>
                      <a:pt x="565" y="0"/>
                    </a:cubicBezTo>
                    <a:cubicBezTo>
                      <a:pt x="888" y="4"/>
                      <a:pt x="982" y="0"/>
                      <a:pt x="1222" y="22"/>
                    </a:cubicBezTo>
                    <a:cubicBezTo>
                      <a:pt x="1271" y="31"/>
                      <a:pt x="1311" y="39"/>
                      <a:pt x="1362" y="44"/>
                    </a:cubicBezTo>
                    <a:cubicBezTo>
                      <a:pt x="1390" y="50"/>
                      <a:pt x="1416" y="59"/>
                      <a:pt x="1443" y="66"/>
                    </a:cubicBezTo>
                    <a:cubicBezTo>
                      <a:pt x="1477" y="90"/>
                      <a:pt x="1510" y="121"/>
                      <a:pt x="1547" y="140"/>
                    </a:cubicBezTo>
                    <a:cubicBezTo>
                      <a:pt x="1560" y="179"/>
                      <a:pt x="1614" y="195"/>
                      <a:pt x="1650" y="214"/>
                    </a:cubicBezTo>
                    <a:cubicBezTo>
                      <a:pt x="1697" y="239"/>
                      <a:pt x="1720" y="285"/>
                      <a:pt x="1739" y="332"/>
                    </a:cubicBezTo>
                    <a:cubicBezTo>
                      <a:pt x="1743" y="470"/>
                      <a:pt x="1742" y="546"/>
                      <a:pt x="1761" y="664"/>
                    </a:cubicBezTo>
                    <a:cubicBezTo>
                      <a:pt x="1766" y="817"/>
                      <a:pt x="1765" y="853"/>
                      <a:pt x="1783" y="967"/>
                    </a:cubicBezTo>
                    <a:cubicBezTo>
                      <a:pt x="1788" y="1029"/>
                      <a:pt x="1793" y="1090"/>
                      <a:pt x="1798" y="1152"/>
                    </a:cubicBezTo>
                    <a:cubicBezTo>
                      <a:pt x="1805" y="1243"/>
                      <a:pt x="1794" y="1365"/>
                      <a:pt x="1850" y="1447"/>
                    </a:cubicBezTo>
                    <a:cubicBezTo>
                      <a:pt x="1845" y="1462"/>
                      <a:pt x="1849" y="1485"/>
                      <a:pt x="1835" y="1491"/>
                    </a:cubicBezTo>
                    <a:cubicBezTo>
                      <a:pt x="1819" y="1498"/>
                      <a:pt x="1800" y="1483"/>
                      <a:pt x="1783" y="1477"/>
                    </a:cubicBezTo>
                    <a:cubicBezTo>
                      <a:pt x="1736" y="1460"/>
                      <a:pt x="1694" y="1426"/>
                      <a:pt x="1650" y="1403"/>
                    </a:cubicBezTo>
                    <a:cubicBezTo>
                      <a:pt x="1638" y="1397"/>
                      <a:pt x="1625" y="1394"/>
                      <a:pt x="1613" y="1388"/>
                    </a:cubicBezTo>
                    <a:cubicBezTo>
                      <a:pt x="1597" y="1379"/>
                      <a:pt x="1569" y="1358"/>
                      <a:pt x="1569" y="1358"/>
                    </a:cubicBezTo>
                    <a:cubicBezTo>
                      <a:pt x="1526" y="1294"/>
                      <a:pt x="1584" y="1374"/>
                      <a:pt x="1532" y="1322"/>
                    </a:cubicBezTo>
                    <a:cubicBezTo>
                      <a:pt x="1518" y="1308"/>
                      <a:pt x="1509" y="1291"/>
                      <a:pt x="1495" y="1277"/>
                    </a:cubicBezTo>
                    <a:cubicBezTo>
                      <a:pt x="1485" y="1245"/>
                      <a:pt x="1506" y="1224"/>
                      <a:pt x="1532" y="1203"/>
                    </a:cubicBezTo>
                    <a:cubicBezTo>
                      <a:pt x="1546" y="1192"/>
                      <a:pt x="1576" y="1174"/>
                      <a:pt x="1576" y="1174"/>
                    </a:cubicBezTo>
                    <a:cubicBezTo>
                      <a:pt x="1630" y="1095"/>
                      <a:pt x="1575" y="998"/>
                      <a:pt x="1554" y="915"/>
                    </a:cubicBezTo>
                    <a:cubicBezTo>
                      <a:pt x="1493" y="926"/>
                      <a:pt x="1522" y="915"/>
                      <a:pt x="1466" y="952"/>
                    </a:cubicBezTo>
                    <a:lnTo>
                      <a:pt x="1466" y="952"/>
                    </a:lnTo>
                    <a:cubicBezTo>
                      <a:pt x="1437" y="960"/>
                      <a:pt x="1410" y="966"/>
                      <a:pt x="1384" y="982"/>
                    </a:cubicBezTo>
                    <a:cubicBezTo>
                      <a:pt x="1369" y="991"/>
                      <a:pt x="1357" y="1008"/>
                      <a:pt x="1340" y="1011"/>
                    </a:cubicBezTo>
                    <a:cubicBezTo>
                      <a:pt x="1277" y="1023"/>
                      <a:pt x="1311" y="1017"/>
                      <a:pt x="1237" y="1026"/>
                    </a:cubicBezTo>
                    <a:cubicBezTo>
                      <a:pt x="1215" y="1021"/>
                      <a:pt x="1191" y="1020"/>
                      <a:pt x="1170" y="1011"/>
                    </a:cubicBezTo>
                    <a:cubicBezTo>
                      <a:pt x="1162" y="1007"/>
                      <a:pt x="1156" y="998"/>
                      <a:pt x="1155" y="989"/>
                    </a:cubicBezTo>
                    <a:cubicBezTo>
                      <a:pt x="1152" y="933"/>
                      <a:pt x="1168" y="860"/>
                      <a:pt x="1185" y="805"/>
                    </a:cubicBezTo>
                    <a:cubicBezTo>
                      <a:pt x="1170" y="725"/>
                      <a:pt x="1165" y="688"/>
                      <a:pt x="1089" y="657"/>
                    </a:cubicBezTo>
                    <a:cubicBezTo>
                      <a:pt x="1056" y="624"/>
                      <a:pt x="1014" y="612"/>
                      <a:pt x="971" y="598"/>
                    </a:cubicBezTo>
                    <a:cubicBezTo>
                      <a:pt x="937" y="573"/>
                      <a:pt x="916" y="539"/>
                      <a:pt x="882" y="517"/>
                    </a:cubicBezTo>
                    <a:cubicBezTo>
                      <a:pt x="877" y="502"/>
                      <a:pt x="869" y="488"/>
                      <a:pt x="867" y="472"/>
                    </a:cubicBezTo>
                    <a:cubicBezTo>
                      <a:pt x="843" y="313"/>
                      <a:pt x="904" y="325"/>
                      <a:pt x="816" y="325"/>
                    </a:cubicBezTo>
                  </a:path>
                </a:pathLst>
              </a:custGeom>
              <a:solidFill>
                <a:schemeClr val="bg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37921" name="Freeform 33"/>
            <p:cNvSpPr>
              <a:spLocks/>
            </p:cNvSpPr>
            <p:nvPr/>
          </p:nvSpPr>
          <p:spPr bwMode="auto">
            <a:xfrm>
              <a:off x="3229" y="1706"/>
              <a:ext cx="998" cy="1088"/>
            </a:xfrm>
            <a:custGeom>
              <a:avLst/>
              <a:gdLst/>
              <a:ahLst/>
              <a:cxnLst>
                <a:cxn ang="0">
                  <a:pos x="272" y="0"/>
                </a:cxn>
                <a:cxn ang="0">
                  <a:pos x="0" y="907"/>
                </a:cxn>
                <a:cxn ang="0">
                  <a:pos x="272" y="952"/>
                </a:cxn>
                <a:cxn ang="0">
                  <a:pos x="499" y="227"/>
                </a:cxn>
                <a:cxn ang="0">
                  <a:pos x="726" y="952"/>
                </a:cxn>
                <a:cxn ang="0">
                  <a:pos x="998" y="907"/>
                </a:cxn>
                <a:cxn ang="0">
                  <a:pos x="726" y="0"/>
                </a:cxn>
                <a:cxn ang="0">
                  <a:pos x="272" y="0"/>
                </a:cxn>
              </a:cxnLst>
              <a:rect l="0" t="0" r="r" b="b"/>
              <a:pathLst>
                <a:path w="998" h="952">
                  <a:moveTo>
                    <a:pt x="272" y="0"/>
                  </a:moveTo>
                  <a:lnTo>
                    <a:pt x="0" y="907"/>
                  </a:lnTo>
                  <a:lnTo>
                    <a:pt x="272" y="952"/>
                  </a:lnTo>
                  <a:lnTo>
                    <a:pt x="499" y="227"/>
                  </a:lnTo>
                  <a:lnTo>
                    <a:pt x="726" y="952"/>
                  </a:lnTo>
                  <a:lnTo>
                    <a:pt x="998" y="907"/>
                  </a:lnTo>
                  <a:lnTo>
                    <a:pt x="726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rgbClr val="018D7C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7922" name="Freeform 34"/>
            <p:cNvSpPr>
              <a:spLocks/>
            </p:cNvSpPr>
            <p:nvPr/>
          </p:nvSpPr>
          <p:spPr bwMode="auto">
            <a:xfrm flipH="1">
              <a:off x="4007" y="1109"/>
              <a:ext cx="272" cy="590"/>
            </a:xfrm>
            <a:custGeom>
              <a:avLst/>
              <a:gdLst/>
              <a:ahLst/>
              <a:cxnLst>
                <a:cxn ang="0">
                  <a:pos x="227" y="0"/>
                </a:cxn>
                <a:cxn ang="0">
                  <a:pos x="0" y="726"/>
                </a:cxn>
                <a:cxn ang="0">
                  <a:pos x="182" y="771"/>
                </a:cxn>
                <a:cxn ang="0">
                  <a:pos x="272" y="363"/>
                </a:cxn>
                <a:cxn ang="0">
                  <a:pos x="227" y="0"/>
                </a:cxn>
              </a:cxnLst>
              <a:rect l="0" t="0" r="r" b="b"/>
              <a:pathLst>
                <a:path w="272" h="771">
                  <a:moveTo>
                    <a:pt x="227" y="0"/>
                  </a:moveTo>
                  <a:lnTo>
                    <a:pt x="0" y="726"/>
                  </a:lnTo>
                  <a:lnTo>
                    <a:pt x="182" y="771"/>
                  </a:lnTo>
                  <a:lnTo>
                    <a:pt x="272" y="363"/>
                  </a:lnTo>
                  <a:lnTo>
                    <a:pt x="227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7923" name="Freeform 35"/>
            <p:cNvSpPr>
              <a:spLocks/>
            </p:cNvSpPr>
            <p:nvPr/>
          </p:nvSpPr>
          <p:spPr bwMode="auto">
            <a:xfrm>
              <a:off x="3263" y="1077"/>
              <a:ext cx="545" cy="454"/>
            </a:xfrm>
            <a:custGeom>
              <a:avLst/>
              <a:gdLst/>
              <a:ahLst/>
              <a:cxnLst>
                <a:cxn ang="0">
                  <a:pos x="136" y="0"/>
                </a:cxn>
                <a:cxn ang="0">
                  <a:pos x="0" y="454"/>
                </a:cxn>
                <a:cxn ang="0">
                  <a:pos x="545" y="454"/>
                </a:cxn>
                <a:cxn ang="0">
                  <a:pos x="545" y="318"/>
                </a:cxn>
                <a:cxn ang="0">
                  <a:pos x="182" y="318"/>
                </a:cxn>
                <a:cxn ang="0">
                  <a:pos x="136" y="0"/>
                </a:cxn>
              </a:cxnLst>
              <a:rect l="0" t="0" r="r" b="b"/>
              <a:pathLst>
                <a:path w="545" h="454">
                  <a:moveTo>
                    <a:pt x="136" y="0"/>
                  </a:moveTo>
                  <a:lnTo>
                    <a:pt x="0" y="454"/>
                  </a:lnTo>
                  <a:lnTo>
                    <a:pt x="545" y="454"/>
                  </a:lnTo>
                  <a:lnTo>
                    <a:pt x="545" y="318"/>
                  </a:lnTo>
                  <a:lnTo>
                    <a:pt x="182" y="318"/>
                  </a:lnTo>
                  <a:lnTo>
                    <a:pt x="136" y="0"/>
                  </a:lnTo>
                  <a:close/>
                </a:path>
              </a:pathLst>
            </a:custGeom>
            <a:solidFill>
              <a:srgbClr val="FF33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7924" name="Freeform 36"/>
            <p:cNvSpPr>
              <a:spLocks/>
            </p:cNvSpPr>
            <p:nvPr/>
          </p:nvSpPr>
          <p:spPr bwMode="auto">
            <a:xfrm rot="15979788">
              <a:off x="3814" y="1340"/>
              <a:ext cx="121" cy="220"/>
            </a:xfrm>
            <a:custGeom>
              <a:avLst/>
              <a:gdLst/>
              <a:ahLst/>
              <a:cxnLst>
                <a:cxn ang="0">
                  <a:pos x="340" y="46"/>
                </a:cxn>
                <a:cxn ang="0">
                  <a:pos x="23" y="635"/>
                </a:cxn>
                <a:cxn ang="0">
                  <a:pos x="204" y="1044"/>
                </a:cxn>
                <a:cxn ang="0">
                  <a:pos x="477" y="862"/>
                </a:cxn>
                <a:cxn ang="0">
                  <a:pos x="431" y="726"/>
                </a:cxn>
                <a:cxn ang="0">
                  <a:pos x="295" y="817"/>
                </a:cxn>
                <a:cxn ang="0">
                  <a:pos x="250" y="681"/>
                </a:cxn>
                <a:cxn ang="0">
                  <a:pos x="386" y="635"/>
                </a:cxn>
                <a:cxn ang="0">
                  <a:pos x="340" y="272"/>
                </a:cxn>
                <a:cxn ang="0">
                  <a:pos x="431" y="726"/>
                </a:cxn>
                <a:cxn ang="0">
                  <a:pos x="613" y="681"/>
                </a:cxn>
                <a:cxn ang="0">
                  <a:pos x="567" y="363"/>
                </a:cxn>
                <a:cxn ang="0">
                  <a:pos x="613" y="91"/>
                </a:cxn>
                <a:cxn ang="0">
                  <a:pos x="386" y="0"/>
                </a:cxn>
                <a:cxn ang="0">
                  <a:pos x="340" y="91"/>
                </a:cxn>
              </a:cxnLst>
              <a:rect l="0" t="0" r="r" b="b"/>
              <a:pathLst>
                <a:path w="643" h="1082">
                  <a:moveTo>
                    <a:pt x="340" y="46"/>
                  </a:moveTo>
                  <a:cubicBezTo>
                    <a:pt x="193" y="257"/>
                    <a:pt x="46" y="469"/>
                    <a:pt x="23" y="635"/>
                  </a:cubicBezTo>
                  <a:cubicBezTo>
                    <a:pt x="0" y="801"/>
                    <a:pt x="129" y="1006"/>
                    <a:pt x="204" y="1044"/>
                  </a:cubicBezTo>
                  <a:cubicBezTo>
                    <a:pt x="279" y="1082"/>
                    <a:pt x="439" y="915"/>
                    <a:pt x="477" y="862"/>
                  </a:cubicBezTo>
                  <a:cubicBezTo>
                    <a:pt x="515" y="809"/>
                    <a:pt x="461" y="733"/>
                    <a:pt x="431" y="726"/>
                  </a:cubicBezTo>
                  <a:cubicBezTo>
                    <a:pt x="401" y="719"/>
                    <a:pt x="325" y="824"/>
                    <a:pt x="295" y="817"/>
                  </a:cubicBezTo>
                  <a:cubicBezTo>
                    <a:pt x="265" y="810"/>
                    <a:pt x="235" y="711"/>
                    <a:pt x="250" y="681"/>
                  </a:cubicBezTo>
                  <a:cubicBezTo>
                    <a:pt x="265" y="651"/>
                    <a:pt x="371" y="703"/>
                    <a:pt x="386" y="635"/>
                  </a:cubicBezTo>
                  <a:cubicBezTo>
                    <a:pt x="401" y="567"/>
                    <a:pt x="333" y="257"/>
                    <a:pt x="340" y="272"/>
                  </a:cubicBezTo>
                  <a:cubicBezTo>
                    <a:pt x="347" y="287"/>
                    <a:pt x="386" y="658"/>
                    <a:pt x="431" y="726"/>
                  </a:cubicBezTo>
                  <a:cubicBezTo>
                    <a:pt x="476" y="794"/>
                    <a:pt x="590" y="742"/>
                    <a:pt x="613" y="681"/>
                  </a:cubicBezTo>
                  <a:cubicBezTo>
                    <a:pt x="636" y="620"/>
                    <a:pt x="567" y="461"/>
                    <a:pt x="567" y="363"/>
                  </a:cubicBezTo>
                  <a:cubicBezTo>
                    <a:pt x="567" y="265"/>
                    <a:pt x="643" y="151"/>
                    <a:pt x="613" y="91"/>
                  </a:cubicBezTo>
                  <a:cubicBezTo>
                    <a:pt x="583" y="31"/>
                    <a:pt x="431" y="0"/>
                    <a:pt x="386" y="0"/>
                  </a:cubicBezTo>
                  <a:cubicBezTo>
                    <a:pt x="341" y="0"/>
                    <a:pt x="340" y="45"/>
                    <a:pt x="340" y="91"/>
                  </a:cubicBezTo>
                </a:path>
              </a:pathLst>
            </a:cu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7925" name="Freeform 37"/>
            <p:cNvSpPr>
              <a:spLocks/>
            </p:cNvSpPr>
            <p:nvPr/>
          </p:nvSpPr>
          <p:spPr bwMode="auto">
            <a:xfrm>
              <a:off x="3424" y="997"/>
              <a:ext cx="409" cy="528"/>
            </a:xfrm>
            <a:custGeom>
              <a:avLst/>
              <a:gdLst/>
              <a:ahLst/>
              <a:cxnLst>
                <a:cxn ang="0">
                  <a:pos x="409" y="0"/>
                </a:cxn>
                <a:cxn ang="0">
                  <a:pos x="0" y="499"/>
                </a:cxn>
                <a:cxn ang="0">
                  <a:pos x="409" y="499"/>
                </a:cxn>
                <a:cxn ang="0">
                  <a:pos x="409" y="0"/>
                </a:cxn>
              </a:cxnLst>
              <a:rect l="0" t="0" r="r" b="b"/>
              <a:pathLst>
                <a:path w="409" h="499">
                  <a:moveTo>
                    <a:pt x="409" y="0"/>
                  </a:moveTo>
                  <a:lnTo>
                    <a:pt x="0" y="499"/>
                  </a:lnTo>
                  <a:lnTo>
                    <a:pt x="409" y="499"/>
                  </a:lnTo>
                  <a:lnTo>
                    <a:pt x="409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7926" name="Freeform 38"/>
            <p:cNvSpPr>
              <a:spLocks/>
            </p:cNvSpPr>
            <p:nvPr/>
          </p:nvSpPr>
          <p:spPr bwMode="auto">
            <a:xfrm>
              <a:off x="3515" y="572"/>
              <a:ext cx="318" cy="227"/>
            </a:xfrm>
            <a:custGeom>
              <a:avLst/>
              <a:gdLst/>
              <a:ahLst/>
              <a:cxnLst>
                <a:cxn ang="0">
                  <a:pos x="0" y="91"/>
                </a:cxn>
                <a:cxn ang="0">
                  <a:pos x="318" y="227"/>
                </a:cxn>
                <a:cxn ang="0">
                  <a:pos x="318" y="91"/>
                </a:cxn>
                <a:cxn ang="0">
                  <a:pos x="91" y="0"/>
                </a:cxn>
                <a:cxn ang="0">
                  <a:pos x="0" y="46"/>
                </a:cxn>
                <a:cxn ang="0">
                  <a:pos x="0" y="91"/>
                </a:cxn>
              </a:cxnLst>
              <a:rect l="0" t="0" r="r" b="b"/>
              <a:pathLst>
                <a:path w="318" h="227">
                  <a:moveTo>
                    <a:pt x="0" y="91"/>
                  </a:moveTo>
                  <a:lnTo>
                    <a:pt x="318" y="227"/>
                  </a:lnTo>
                  <a:lnTo>
                    <a:pt x="318" y="91"/>
                  </a:lnTo>
                  <a:lnTo>
                    <a:pt x="91" y="0"/>
                  </a:lnTo>
                  <a:lnTo>
                    <a:pt x="0" y="46"/>
                  </a:lnTo>
                  <a:lnTo>
                    <a:pt x="0" y="91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6" name="Group 39"/>
          <p:cNvGrpSpPr>
            <a:grpSpLocks/>
          </p:cNvGrpSpPr>
          <p:nvPr/>
        </p:nvGrpSpPr>
        <p:grpSpPr bwMode="auto">
          <a:xfrm>
            <a:off x="5214938" y="635000"/>
            <a:ext cx="936625" cy="1511300"/>
            <a:chOff x="3061" y="572"/>
            <a:chExt cx="1361" cy="2359"/>
          </a:xfrm>
        </p:grpSpPr>
        <p:sp>
          <p:nvSpPr>
            <p:cNvPr id="37928" name="Freeform 40"/>
            <p:cNvSpPr>
              <a:spLocks/>
            </p:cNvSpPr>
            <p:nvPr/>
          </p:nvSpPr>
          <p:spPr bwMode="auto">
            <a:xfrm flipH="1">
              <a:off x="4014" y="2634"/>
              <a:ext cx="408" cy="295"/>
            </a:xfrm>
            <a:custGeom>
              <a:avLst/>
              <a:gdLst/>
              <a:ahLst/>
              <a:cxnLst>
                <a:cxn ang="0">
                  <a:pos x="695" y="68"/>
                </a:cxn>
                <a:cxn ang="0">
                  <a:pos x="650" y="204"/>
                </a:cxn>
                <a:cxn ang="0">
                  <a:pos x="559" y="249"/>
                </a:cxn>
                <a:cxn ang="0">
                  <a:pos x="196" y="295"/>
                </a:cxn>
                <a:cxn ang="0">
                  <a:pos x="60" y="385"/>
                </a:cxn>
                <a:cxn ang="0">
                  <a:pos x="60" y="476"/>
                </a:cxn>
                <a:cxn ang="0">
                  <a:pos x="423" y="476"/>
                </a:cxn>
                <a:cxn ang="0">
                  <a:pos x="650" y="385"/>
                </a:cxn>
                <a:cxn ang="0">
                  <a:pos x="740" y="431"/>
                </a:cxn>
                <a:cxn ang="0">
                  <a:pos x="740" y="476"/>
                </a:cxn>
                <a:cxn ang="0">
                  <a:pos x="967" y="476"/>
                </a:cxn>
                <a:cxn ang="0">
                  <a:pos x="967" y="68"/>
                </a:cxn>
                <a:cxn ang="0">
                  <a:pos x="695" y="68"/>
                </a:cxn>
              </a:cxnLst>
              <a:rect l="0" t="0" r="r" b="b"/>
              <a:pathLst>
                <a:path w="1012" h="544">
                  <a:moveTo>
                    <a:pt x="695" y="68"/>
                  </a:moveTo>
                  <a:cubicBezTo>
                    <a:pt x="642" y="91"/>
                    <a:pt x="673" y="174"/>
                    <a:pt x="650" y="204"/>
                  </a:cubicBezTo>
                  <a:cubicBezTo>
                    <a:pt x="627" y="234"/>
                    <a:pt x="635" y="234"/>
                    <a:pt x="559" y="249"/>
                  </a:cubicBezTo>
                  <a:cubicBezTo>
                    <a:pt x="483" y="264"/>
                    <a:pt x="279" y="272"/>
                    <a:pt x="196" y="295"/>
                  </a:cubicBezTo>
                  <a:cubicBezTo>
                    <a:pt x="113" y="318"/>
                    <a:pt x="83" y="355"/>
                    <a:pt x="60" y="385"/>
                  </a:cubicBezTo>
                  <a:cubicBezTo>
                    <a:pt x="37" y="415"/>
                    <a:pt x="0" y="461"/>
                    <a:pt x="60" y="476"/>
                  </a:cubicBezTo>
                  <a:cubicBezTo>
                    <a:pt x="120" y="491"/>
                    <a:pt x="325" y="491"/>
                    <a:pt x="423" y="476"/>
                  </a:cubicBezTo>
                  <a:cubicBezTo>
                    <a:pt x="521" y="461"/>
                    <a:pt x="597" y="392"/>
                    <a:pt x="650" y="385"/>
                  </a:cubicBezTo>
                  <a:cubicBezTo>
                    <a:pt x="703" y="378"/>
                    <a:pt x="725" y="416"/>
                    <a:pt x="740" y="431"/>
                  </a:cubicBezTo>
                  <a:cubicBezTo>
                    <a:pt x="755" y="446"/>
                    <a:pt x="702" y="469"/>
                    <a:pt x="740" y="476"/>
                  </a:cubicBezTo>
                  <a:cubicBezTo>
                    <a:pt x="778" y="483"/>
                    <a:pt x="929" y="544"/>
                    <a:pt x="967" y="476"/>
                  </a:cubicBezTo>
                  <a:cubicBezTo>
                    <a:pt x="1005" y="408"/>
                    <a:pt x="1012" y="136"/>
                    <a:pt x="967" y="68"/>
                  </a:cubicBezTo>
                  <a:cubicBezTo>
                    <a:pt x="922" y="0"/>
                    <a:pt x="748" y="45"/>
                    <a:pt x="695" y="68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7929" name="Freeform 41"/>
            <p:cNvSpPr>
              <a:spLocks/>
            </p:cNvSpPr>
            <p:nvPr/>
          </p:nvSpPr>
          <p:spPr bwMode="auto">
            <a:xfrm>
              <a:off x="3061" y="2636"/>
              <a:ext cx="408" cy="295"/>
            </a:xfrm>
            <a:custGeom>
              <a:avLst/>
              <a:gdLst/>
              <a:ahLst/>
              <a:cxnLst>
                <a:cxn ang="0">
                  <a:pos x="695" y="68"/>
                </a:cxn>
                <a:cxn ang="0">
                  <a:pos x="650" y="204"/>
                </a:cxn>
                <a:cxn ang="0">
                  <a:pos x="559" y="249"/>
                </a:cxn>
                <a:cxn ang="0">
                  <a:pos x="196" y="295"/>
                </a:cxn>
                <a:cxn ang="0">
                  <a:pos x="60" y="385"/>
                </a:cxn>
                <a:cxn ang="0">
                  <a:pos x="60" y="476"/>
                </a:cxn>
                <a:cxn ang="0">
                  <a:pos x="423" y="476"/>
                </a:cxn>
                <a:cxn ang="0">
                  <a:pos x="650" y="385"/>
                </a:cxn>
                <a:cxn ang="0">
                  <a:pos x="740" y="431"/>
                </a:cxn>
                <a:cxn ang="0">
                  <a:pos x="740" y="476"/>
                </a:cxn>
                <a:cxn ang="0">
                  <a:pos x="967" y="476"/>
                </a:cxn>
                <a:cxn ang="0">
                  <a:pos x="967" y="68"/>
                </a:cxn>
                <a:cxn ang="0">
                  <a:pos x="695" y="68"/>
                </a:cxn>
              </a:cxnLst>
              <a:rect l="0" t="0" r="r" b="b"/>
              <a:pathLst>
                <a:path w="1012" h="544">
                  <a:moveTo>
                    <a:pt x="695" y="68"/>
                  </a:moveTo>
                  <a:cubicBezTo>
                    <a:pt x="642" y="91"/>
                    <a:pt x="673" y="174"/>
                    <a:pt x="650" y="204"/>
                  </a:cubicBezTo>
                  <a:cubicBezTo>
                    <a:pt x="627" y="234"/>
                    <a:pt x="635" y="234"/>
                    <a:pt x="559" y="249"/>
                  </a:cubicBezTo>
                  <a:cubicBezTo>
                    <a:pt x="483" y="264"/>
                    <a:pt x="279" y="272"/>
                    <a:pt x="196" y="295"/>
                  </a:cubicBezTo>
                  <a:cubicBezTo>
                    <a:pt x="113" y="318"/>
                    <a:pt x="83" y="355"/>
                    <a:pt x="60" y="385"/>
                  </a:cubicBezTo>
                  <a:cubicBezTo>
                    <a:pt x="37" y="415"/>
                    <a:pt x="0" y="461"/>
                    <a:pt x="60" y="476"/>
                  </a:cubicBezTo>
                  <a:cubicBezTo>
                    <a:pt x="120" y="491"/>
                    <a:pt x="325" y="491"/>
                    <a:pt x="423" y="476"/>
                  </a:cubicBezTo>
                  <a:cubicBezTo>
                    <a:pt x="521" y="461"/>
                    <a:pt x="597" y="392"/>
                    <a:pt x="650" y="385"/>
                  </a:cubicBezTo>
                  <a:cubicBezTo>
                    <a:pt x="703" y="378"/>
                    <a:pt x="725" y="416"/>
                    <a:pt x="740" y="431"/>
                  </a:cubicBezTo>
                  <a:cubicBezTo>
                    <a:pt x="755" y="446"/>
                    <a:pt x="702" y="469"/>
                    <a:pt x="740" y="476"/>
                  </a:cubicBezTo>
                  <a:cubicBezTo>
                    <a:pt x="778" y="483"/>
                    <a:pt x="929" y="544"/>
                    <a:pt x="967" y="476"/>
                  </a:cubicBezTo>
                  <a:cubicBezTo>
                    <a:pt x="1005" y="408"/>
                    <a:pt x="1012" y="136"/>
                    <a:pt x="967" y="68"/>
                  </a:cubicBezTo>
                  <a:cubicBezTo>
                    <a:pt x="922" y="0"/>
                    <a:pt x="748" y="45"/>
                    <a:pt x="695" y="68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7930" name="Freeform 42"/>
            <p:cNvSpPr>
              <a:spLocks/>
            </p:cNvSpPr>
            <p:nvPr/>
          </p:nvSpPr>
          <p:spPr bwMode="auto">
            <a:xfrm flipH="1">
              <a:off x="4150" y="1615"/>
              <a:ext cx="121" cy="220"/>
            </a:xfrm>
            <a:custGeom>
              <a:avLst/>
              <a:gdLst/>
              <a:ahLst/>
              <a:cxnLst>
                <a:cxn ang="0">
                  <a:pos x="340" y="46"/>
                </a:cxn>
                <a:cxn ang="0">
                  <a:pos x="23" y="635"/>
                </a:cxn>
                <a:cxn ang="0">
                  <a:pos x="204" y="1044"/>
                </a:cxn>
                <a:cxn ang="0">
                  <a:pos x="477" y="862"/>
                </a:cxn>
                <a:cxn ang="0">
                  <a:pos x="431" y="726"/>
                </a:cxn>
                <a:cxn ang="0">
                  <a:pos x="295" y="817"/>
                </a:cxn>
                <a:cxn ang="0">
                  <a:pos x="250" y="681"/>
                </a:cxn>
                <a:cxn ang="0">
                  <a:pos x="386" y="635"/>
                </a:cxn>
                <a:cxn ang="0">
                  <a:pos x="340" y="272"/>
                </a:cxn>
                <a:cxn ang="0">
                  <a:pos x="431" y="726"/>
                </a:cxn>
                <a:cxn ang="0">
                  <a:pos x="613" y="681"/>
                </a:cxn>
                <a:cxn ang="0">
                  <a:pos x="567" y="363"/>
                </a:cxn>
                <a:cxn ang="0">
                  <a:pos x="613" y="91"/>
                </a:cxn>
                <a:cxn ang="0">
                  <a:pos x="386" y="0"/>
                </a:cxn>
                <a:cxn ang="0">
                  <a:pos x="340" y="91"/>
                </a:cxn>
              </a:cxnLst>
              <a:rect l="0" t="0" r="r" b="b"/>
              <a:pathLst>
                <a:path w="643" h="1082">
                  <a:moveTo>
                    <a:pt x="340" y="46"/>
                  </a:moveTo>
                  <a:cubicBezTo>
                    <a:pt x="193" y="257"/>
                    <a:pt x="46" y="469"/>
                    <a:pt x="23" y="635"/>
                  </a:cubicBezTo>
                  <a:cubicBezTo>
                    <a:pt x="0" y="801"/>
                    <a:pt x="129" y="1006"/>
                    <a:pt x="204" y="1044"/>
                  </a:cubicBezTo>
                  <a:cubicBezTo>
                    <a:pt x="279" y="1082"/>
                    <a:pt x="439" y="915"/>
                    <a:pt x="477" y="862"/>
                  </a:cubicBezTo>
                  <a:cubicBezTo>
                    <a:pt x="515" y="809"/>
                    <a:pt x="461" y="733"/>
                    <a:pt x="431" y="726"/>
                  </a:cubicBezTo>
                  <a:cubicBezTo>
                    <a:pt x="401" y="719"/>
                    <a:pt x="325" y="824"/>
                    <a:pt x="295" y="817"/>
                  </a:cubicBezTo>
                  <a:cubicBezTo>
                    <a:pt x="265" y="810"/>
                    <a:pt x="235" y="711"/>
                    <a:pt x="250" y="681"/>
                  </a:cubicBezTo>
                  <a:cubicBezTo>
                    <a:pt x="265" y="651"/>
                    <a:pt x="371" y="703"/>
                    <a:pt x="386" y="635"/>
                  </a:cubicBezTo>
                  <a:cubicBezTo>
                    <a:pt x="401" y="567"/>
                    <a:pt x="333" y="257"/>
                    <a:pt x="340" y="272"/>
                  </a:cubicBezTo>
                  <a:cubicBezTo>
                    <a:pt x="347" y="287"/>
                    <a:pt x="386" y="658"/>
                    <a:pt x="431" y="726"/>
                  </a:cubicBezTo>
                  <a:cubicBezTo>
                    <a:pt x="476" y="794"/>
                    <a:pt x="590" y="742"/>
                    <a:pt x="613" y="681"/>
                  </a:cubicBezTo>
                  <a:cubicBezTo>
                    <a:pt x="636" y="620"/>
                    <a:pt x="567" y="461"/>
                    <a:pt x="567" y="363"/>
                  </a:cubicBezTo>
                  <a:cubicBezTo>
                    <a:pt x="567" y="265"/>
                    <a:pt x="643" y="151"/>
                    <a:pt x="613" y="91"/>
                  </a:cubicBezTo>
                  <a:cubicBezTo>
                    <a:pt x="583" y="31"/>
                    <a:pt x="431" y="0"/>
                    <a:pt x="386" y="0"/>
                  </a:cubicBezTo>
                  <a:cubicBezTo>
                    <a:pt x="341" y="0"/>
                    <a:pt x="340" y="45"/>
                    <a:pt x="340" y="91"/>
                  </a:cubicBezTo>
                </a:path>
              </a:pathLst>
            </a:cu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7931" name="Freeform 43"/>
            <p:cNvSpPr>
              <a:spLocks/>
            </p:cNvSpPr>
            <p:nvPr/>
          </p:nvSpPr>
          <p:spPr bwMode="auto">
            <a:xfrm>
              <a:off x="3348" y="965"/>
              <a:ext cx="711" cy="832"/>
            </a:xfrm>
            <a:custGeom>
              <a:avLst/>
              <a:gdLst/>
              <a:ahLst/>
              <a:cxnLst>
                <a:cxn ang="0">
                  <a:pos x="356" y="15"/>
                </a:cxn>
                <a:cxn ang="0">
                  <a:pos x="38" y="197"/>
                </a:cxn>
                <a:cxn ang="0">
                  <a:pos x="129" y="877"/>
                </a:cxn>
                <a:cxn ang="0">
                  <a:pos x="673" y="968"/>
                </a:cxn>
                <a:cxn ang="0">
                  <a:pos x="809" y="333"/>
                </a:cxn>
                <a:cxn ang="0">
                  <a:pos x="718" y="106"/>
                </a:cxn>
                <a:cxn ang="0">
                  <a:pos x="356" y="15"/>
                </a:cxn>
              </a:cxnLst>
              <a:rect l="0" t="0" r="r" b="b"/>
              <a:pathLst>
                <a:path w="816" h="1059">
                  <a:moveTo>
                    <a:pt x="356" y="15"/>
                  </a:moveTo>
                  <a:cubicBezTo>
                    <a:pt x="243" y="30"/>
                    <a:pt x="76" y="53"/>
                    <a:pt x="38" y="197"/>
                  </a:cubicBezTo>
                  <a:cubicBezTo>
                    <a:pt x="0" y="341"/>
                    <a:pt x="23" y="749"/>
                    <a:pt x="129" y="877"/>
                  </a:cubicBezTo>
                  <a:cubicBezTo>
                    <a:pt x="235" y="1005"/>
                    <a:pt x="560" y="1059"/>
                    <a:pt x="673" y="968"/>
                  </a:cubicBezTo>
                  <a:cubicBezTo>
                    <a:pt x="786" y="877"/>
                    <a:pt x="802" y="477"/>
                    <a:pt x="809" y="333"/>
                  </a:cubicBezTo>
                  <a:cubicBezTo>
                    <a:pt x="816" y="189"/>
                    <a:pt x="794" y="159"/>
                    <a:pt x="718" y="106"/>
                  </a:cubicBezTo>
                  <a:cubicBezTo>
                    <a:pt x="642" y="53"/>
                    <a:pt x="469" y="0"/>
                    <a:pt x="356" y="15"/>
                  </a:cubicBez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7932" name="Freeform 44"/>
            <p:cNvSpPr>
              <a:spLocks/>
            </p:cNvSpPr>
            <p:nvPr/>
          </p:nvSpPr>
          <p:spPr bwMode="auto">
            <a:xfrm>
              <a:off x="3630" y="616"/>
              <a:ext cx="218" cy="448"/>
            </a:xfrm>
            <a:custGeom>
              <a:avLst/>
              <a:gdLst/>
              <a:ahLst/>
              <a:cxnLst>
                <a:cxn ang="0">
                  <a:pos x="0" y="256"/>
                </a:cxn>
                <a:cxn ang="0">
                  <a:pos x="30" y="433"/>
                </a:cxn>
                <a:cxn ang="0">
                  <a:pos x="192" y="418"/>
                </a:cxn>
                <a:cxn ang="0">
                  <a:pos x="140" y="270"/>
                </a:cxn>
                <a:cxn ang="0">
                  <a:pos x="89" y="130"/>
                </a:cxn>
                <a:cxn ang="0">
                  <a:pos x="0" y="256"/>
                </a:cxn>
              </a:cxnLst>
              <a:rect l="0" t="0" r="r" b="b"/>
              <a:pathLst>
                <a:path w="218" h="448">
                  <a:moveTo>
                    <a:pt x="0" y="256"/>
                  </a:moveTo>
                  <a:cubicBezTo>
                    <a:pt x="14" y="315"/>
                    <a:pt x="9" y="375"/>
                    <a:pt x="30" y="433"/>
                  </a:cubicBezTo>
                  <a:cubicBezTo>
                    <a:pt x="84" y="428"/>
                    <a:pt x="147" y="448"/>
                    <a:pt x="192" y="418"/>
                  </a:cubicBezTo>
                  <a:cubicBezTo>
                    <a:pt x="218" y="401"/>
                    <a:pt x="158" y="288"/>
                    <a:pt x="140" y="270"/>
                  </a:cubicBezTo>
                  <a:cubicBezTo>
                    <a:pt x="119" y="0"/>
                    <a:pt x="167" y="77"/>
                    <a:pt x="89" y="130"/>
                  </a:cubicBezTo>
                  <a:cubicBezTo>
                    <a:pt x="65" y="178"/>
                    <a:pt x="24" y="207"/>
                    <a:pt x="0" y="256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grpSp>
          <p:nvGrpSpPr>
            <p:cNvPr id="7" name="Group 45"/>
            <p:cNvGrpSpPr>
              <a:grpSpLocks/>
            </p:cNvGrpSpPr>
            <p:nvPr/>
          </p:nvGrpSpPr>
          <p:grpSpPr bwMode="auto">
            <a:xfrm>
              <a:off x="3482" y="572"/>
              <a:ext cx="351" cy="408"/>
              <a:chOff x="2983" y="754"/>
              <a:chExt cx="1857" cy="2126"/>
            </a:xfrm>
          </p:grpSpPr>
          <p:sp>
            <p:nvSpPr>
              <p:cNvPr id="37934" name="Freeform 46"/>
              <p:cNvSpPr>
                <a:spLocks/>
              </p:cNvSpPr>
              <p:nvPr/>
            </p:nvSpPr>
            <p:spPr bwMode="auto">
              <a:xfrm>
                <a:off x="2983" y="798"/>
                <a:ext cx="1640" cy="2082"/>
              </a:xfrm>
              <a:custGeom>
                <a:avLst/>
                <a:gdLst/>
                <a:ahLst/>
                <a:cxnLst>
                  <a:cxn ang="0">
                    <a:pos x="820" y="7"/>
                  </a:cxn>
                  <a:cxn ang="0">
                    <a:pos x="539" y="81"/>
                  </a:cxn>
                  <a:cxn ang="0">
                    <a:pos x="333" y="192"/>
                  </a:cxn>
                  <a:cxn ang="0">
                    <a:pos x="222" y="302"/>
                  </a:cxn>
                  <a:cxn ang="0">
                    <a:pos x="89" y="516"/>
                  </a:cxn>
                  <a:cxn ang="0">
                    <a:pos x="170" y="627"/>
                  </a:cxn>
                  <a:cxn ang="0">
                    <a:pos x="155" y="1070"/>
                  </a:cxn>
                  <a:cxn ang="0">
                    <a:pos x="96" y="1196"/>
                  </a:cxn>
                  <a:cxn ang="0">
                    <a:pos x="0" y="1366"/>
                  </a:cxn>
                  <a:cxn ang="0">
                    <a:pos x="185" y="1580"/>
                  </a:cxn>
                  <a:cxn ang="0">
                    <a:pos x="237" y="1632"/>
                  </a:cxn>
                  <a:cxn ang="0">
                    <a:pos x="355" y="1764"/>
                  </a:cxn>
                  <a:cxn ang="0">
                    <a:pos x="569" y="2067"/>
                  </a:cxn>
                  <a:cxn ang="0">
                    <a:pos x="857" y="2052"/>
                  </a:cxn>
                  <a:cxn ang="0">
                    <a:pos x="1005" y="1956"/>
                  </a:cxn>
                  <a:cxn ang="0">
                    <a:pos x="1167" y="1816"/>
                  </a:cxn>
                  <a:cxn ang="0">
                    <a:pos x="1293" y="1683"/>
                  </a:cxn>
                  <a:cxn ang="0">
                    <a:pos x="1330" y="1609"/>
                  </a:cxn>
                  <a:cxn ang="0">
                    <a:pos x="1389" y="1462"/>
                  </a:cxn>
                  <a:cxn ang="0">
                    <a:pos x="1485" y="1373"/>
                  </a:cxn>
                  <a:cxn ang="0">
                    <a:pos x="1573" y="1255"/>
                  </a:cxn>
                  <a:cxn ang="0">
                    <a:pos x="1640" y="1107"/>
                  </a:cxn>
                  <a:cxn ang="0">
                    <a:pos x="1485" y="967"/>
                  </a:cxn>
                  <a:cxn ang="0">
                    <a:pos x="1359" y="967"/>
                  </a:cxn>
                  <a:cxn ang="0">
                    <a:pos x="1293" y="886"/>
                  </a:cxn>
                  <a:cxn ang="0">
                    <a:pos x="1204" y="672"/>
                  </a:cxn>
                  <a:cxn ang="0">
                    <a:pos x="997" y="539"/>
                  </a:cxn>
                  <a:cxn ang="0">
                    <a:pos x="975" y="295"/>
                  </a:cxn>
                  <a:cxn ang="0">
                    <a:pos x="909" y="324"/>
                  </a:cxn>
                  <a:cxn ang="0">
                    <a:pos x="643" y="391"/>
                  </a:cxn>
                  <a:cxn ang="0">
                    <a:pos x="599" y="413"/>
                  </a:cxn>
                  <a:cxn ang="0">
                    <a:pos x="473" y="531"/>
                  </a:cxn>
                  <a:cxn ang="0">
                    <a:pos x="67" y="605"/>
                  </a:cxn>
                </a:cxnLst>
                <a:rect l="0" t="0" r="r" b="b"/>
                <a:pathLst>
                  <a:path w="1640" h="2082">
                    <a:moveTo>
                      <a:pt x="1182" y="29"/>
                    </a:moveTo>
                    <a:cubicBezTo>
                      <a:pt x="1053" y="16"/>
                      <a:pt x="949" y="0"/>
                      <a:pt x="820" y="7"/>
                    </a:cubicBezTo>
                    <a:cubicBezTo>
                      <a:pt x="777" y="15"/>
                      <a:pt x="738" y="29"/>
                      <a:pt x="695" y="36"/>
                    </a:cubicBezTo>
                    <a:cubicBezTo>
                      <a:pt x="648" y="52"/>
                      <a:pt x="580" y="53"/>
                      <a:pt x="539" y="81"/>
                    </a:cubicBezTo>
                    <a:cubicBezTo>
                      <a:pt x="508" y="102"/>
                      <a:pt x="445" y="126"/>
                      <a:pt x="407" y="140"/>
                    </a:cubicBezTo>
                    <a:cubicBezTo>
                      <a:pt x="384" y="162"/>
                      <a:pt x="357" y="172"/>
                      <a:pt x="333" y="192"/>
                    </a:cubicBezTo>
                    <a:cubicBezTo>
                      <a:pt x="285" y="232"/>
                      <a:pt x="337" y="198"/>
                      <a:pt x="288" y="228"/>
                    </a:cubicBezTo>
                    <a:cubicBezTo>
                      <a:pt x="244" y="290"/>
                      <a:pt x="268" y="267"/>
                      <a:pt x="222" y="302"/>
                    </a:cubicBezTo>
                    <a:cubicBezTo>
                      <a:pt x="211" y="335"/>
                      <a:pt x="177" y="356"/>
                      <a:pt x="155" y="384"/>
                    </a:cubicBezTo>
                    <a:cubicBezTo>
                      <a:pt x="123" y="426"/>
                      <a:pt x="118" y="474"/>
                      <a:pt x="89" y="516"/>
                    </a:cubicBezTo>
                    <a:cubicBezTo>
                      <a:pt x="91" y="543"/>
                      <a:pt x="76" y="579"/>
                      <a:pt x="96" y="598"/>
                    </a:cubicBezTo>
                    <a:cubicBezTo>
                      <a:pt x="159" y="657"/>
                      <a:pt x="212" y="565"/>
                      <a:pt x="170" y="627"/>
                    </a:cubicBezTo>
                    <a:cubicBezTo>
                      <a:pt x="158" y="718"/>
                      <a:pt x="129" y="833"/>
                      <a:pt x="185" y="915"/>
                    </a:cubicBezTo>
                    <a:cubicBezTo>
                      <a:pt x="202" y="968"/>
                      <a:pt x="185" y="1025"/>
                      <a:pt x="155" y="1070"/>
                    </a:cubicBezTo>
                    <a:cubicBezTo>
                      <a:pt x="136" y="1132"/>
                      <a:pt x="150" y="1102"/>
                      <a:pt x="111" y="1159"/>
                    </a:cubicBezTo>
                    <a:cubicBezTo>
                      <a:pt x="104" y="1170"/>
                      <a:pt x="101" y="1184"/>
                      <a:pt x="96" y="1196"/>
                    </a:cubicBezTo>
                    <a:cubicBezTo>
                      <a:pt x="80" y="1232"/>
                      <a:pt x="59" y="1267"/>
                      <a:pt x="37" y="1299"/>
                    </a:cubicBezTo>
                    <a:cubicBezTo>
                      <a:pt x="29" y="1323"/>
                      <a:pt x="0" y="1366"/>
                      <a:pt x="0" y="1366"/>
                    </a:cubicBezTo>
                    <a:cubicBezTo>
                      <a:pt x="63" y="1404"/>
                      <a:pt x="138" y="1410"/>
                      <a:pt x="207" y="1432"/>
                    </a:cubicBezTo>
                    <a:cubicBezTo>
                      <a:pt x="262" y="1470"/>
                      <a:pt x="214" y="1538"/>
                      <a:pt x="185" y="1580"/>
                    </a:cubicBezTo>
                    <a:cubicBezTo>
                      <a:pt x="187" y="1587"/>
                      <a:pt x="187" y="1597"/>
                      <a:pt x="192" y="1602"/>
                    </a:cubicBezTo>
                    <a:cubicBezTo>
                      <a:pt x="205" y="1615"/>
                      <a:pt x="237" y="1632"/>
                      <a:pt x="237" y="1632"/>
                    </a:cubicBezTo>
                    <a:cubicBezTo>
                      <a:pt x="250" y="1674"/>
                      <a:pt x="225" y="1705"/>
                      <a:pt x="274" y="1720"/>
                    </a:cubicBezTo>
                    <a:cubicBezTo>
                      <a:pt x="299" y="1737"/>
                      <a:pt x="355" y="1764"/>
                      <a:pt x="355" y="1764"/>
                    </a:cubicBezTo>
                    <a:cubicBezTo>
                      <a:pt x="377" y="1787"/>
                      <a:pt x="389" y="1812"/>
                      <a:pt x="407" y="1838"/>
                    </a:cubicBezTo>
                    <a:cubicBezTo>
                      <a:pt x="426" y="1936"/>
                      <a:pt x="466" y="2032"/>
                      <a:pt x="569" y="2067"/>
                    </a:cubicBezTo>
                    <a:cubicBezTo>
                      <a:pt x="607" y="2080"/>
                      <a:pt x="682" y="2080"/>
                      <a:pt x="709" y="2082"/>
                    </a:cubicBezTo>
                    <a:cubicBezTo>
                      <a:pt x="736" y="2078"/>
                      <a:pt x="821" y="2072"/>
                      <a:pt x="857" y="2052"/>
                    </a:cubicBezTo>
                    <a:cubicBezTo>
                      <a:pt x="881" y="2038"/>
                      <a:pt x="900" y="2016"/>
                      <a:pt x="923" y="2001"/>
                    </a:cubicBezTo>
                    <a:cubicBezTo>
                      <a:pt x="948" y="1984"/>
                      <a:pt x="980" y="1974"/>
                      <a:pt x="1005" y="1956"/>
                    </a:cubicBezTo>
                    <a:cubicBezTo>
                      <a:pt x="1047" y="1926"/>
                      <a:pt x="1080" y="1883"/>
                      <a:pt x="1123" y="1853"/>
                    </a:cubicBezTo>
                    <a:cubicBezTo>
                      <a:pt x="1153" y="1810"/>
                      <a:pt x="1120" y="1850"/>
                      <a:pt x="1167" y="1816"/>
                    </a:cubicBezTo>
                    <a:cubicBezTo>
                      <a:pt x="1200" y="1792"/>
                      <a:pt x="1180" y="1794"/>
                      <a:pt x="1211" y="1764"/>
                    </a:cubicBezTo>
                    <a:cubicBezTo>
                      <a:pt x="1239" y="1737"/>
                      <a:pt x="1270" y="1716"/>
                      <a:pt x="1293" y="1683"/>
                    </a:cubicBezTo>
                    <a:cubicBezTo>
                      <a:pt x="1314" y="1618"/>
                      <a:pt x="1280" y="1711"/>
                      <a:pt x="1322" y="1639"/>
                    </a:cubicBezTo>
                    <a:cubicBezTo>
                      <a:pt x="1327" y="1630"/>
                      <a:pt x="1326" y="1619"/>
                      <a:pt x="1330" y="1609"/>
                    </a:cubicBezTo>
                    <a:cubicBezTo>
                      <a:pt x="1338" y="1591"/>
                      <a:pt x="1351" y="1576"/>
                      <a:pt x="1359" y="1558"/>
                    </a:cubicBezTo>
                    <a:cubicBezTo>
                      <a:pt x="1373" y="1527"/>
                      <a:pt x="1378" y="1494"/>
                      <a:pt x="1389" y="1462"/>
                    </a:cubicBezTo>
                    <a:cubicBezTo>
                      <a:pt x="1402" y="1424"/>
                      <a:pt x="1398" y="1388"/>
                      <a:pt x="1433" y="1366"/>
                    </a:cubicBezTo>
                    <a:cubicBezTo>
                      <a:pt x="1450" y="1368"/>
                      <a:pt x="1468" y="1376"/>
                      <a:pt x="1485" y="1373"/>
                    </a:cubicBezTo>
                    <a:cubicBezTo>
                      <a:pt x="1512" y="1368"/>
                      <a:pt x="1516" y="1316"/>
                      <a:pt x="1529" y="1299"/>
                    </a:cubicBezTo>
                    <a:cubicBezTo>
                      <a:pt x="1542" y="1283"/>
                      <a:pt x="1561" y="1272"/>
                      <a:pt x="1573" y="1255"/>
                    </a:cubicBezTo>
                    <a:cubicBezTo>
                      <a:pt x="1585" y="1238"/>
                      <a:pt x="1598" y="1220"/>
                      <a:pt x="1610" y="1203"/>
                    </a:cubicBezTo>
                    <a:cubicBezTo>
                      <a:pt x="1628" y="1178"/>
                      <a:pt x="1630" y="1136"/>
                      <a:pt x="1640" y="1107"/>
                    </a:cubicBezTo>
                    <a:cubicBezTo>
                      <a:pt x="1623" y="973"/>
                      <a:pt x="1637" y="1017"/>
                      <a:pt x="1588" y="945"/>
                    </a:cubicBezTo>
                    <a:cubicBezTo>
                      <a:pt x="1546" y="950"/>
                      <a:pt x="1523" y="955"/>
                      <a:pt x="1485" y="967"/>
                    </a:cubicBezTo>
                    <a:cubicBezTo>
                      <a:pt x="1429" y="1023"/>
                      <a:pt x="1441" y="1001"/>
                      <a:pt x="1426" y="923"/>
                    </a:cubicBezTo>
                    <a:cubicBezTo>
                      <a:pt x="1401" y="938"/>
                      <a:pt x="1387" y="958"/>
                      <a:pt x="1359" y="967"/>
                    </a:cubicBezTo>
                    <a:cubicBezTo>
                      <a:pt x="1332" y="1007"/>
                      <a:pt x="1307" y="998"/>
                      <a:pt x="1256" y="1004"/>
                    </a:cubicBezTo>
                    <a:cubicBezTo>
                      <a:pt x="1240" y="960"/>
                      <a:pt x="1278" y="927"/>
                      <a:pt x="1293" y="886"/>
                    </a:cubicBezTo>
                    <a:cubicBezTo>
                      <a:pt x="1288" y="834"/>
                      <a:pt x="1288" y="782"/>
                      <a:pt x="1278" y="731"/>
                    </a:cubicBezTo>
                    <a:cubicBezTo>
                      <a:pt x="1271" y="697"/>
                      <a:pt x="1228" y="686"/>
                      <a:pt x="1204" y="672"/>
                    </a:cubicBezTo>
                    <a:cubicBezTo>
                      <a:pt x="1163" y="648"/>
                      <a:pt x="1129" y="619"/>
                      <a:pt x="1086" y="598"/>
                    </a:cubicBezTo>
                    <a:cubicBezTo>
                      <a:pt x="1059" y="571"/>
                      <a:pt x="1033" y="550"/>
                      <a:pt x="997" y="539"/>
                    </a:cubicBezTo>
                    <a:cubicBezTo>
                      <a:pt x="932" y="471"/>
                      <a:pt x="965" y="396"/>
                      <a:pt x="990" y="317"/>
                    </a:cubicBezTo>
                    <a:cubicBezTo>
                      <a:pt x="985" y="310"/>
                      <a:pt x="984" y="297"/>
                      <a:pt x="975" y="295"/>
                    </a:cubicBezTo>
                    <a:cubicBezTo>
                      <a:pt x="966" y="293"/>
                      <a:pt x="961" y="306"/>
                      <a:pt x="953" y="310"/>
                    </a:cubicBezTo>
                    <a:cubicBezTo>
                      <a:pt x="939" y="316"/>
                      <a:pt x="923" y="319"/>
                      <a:pt x="909" y="324"/>
                    </a:cubicBezTo>
                    <a:cubicBezTo>
                      <a:pt x="855" y="344"/>
                      <a:pt x="803" y="352"/>
                      <a:pt x="746" y="361"/>
                    </a:cubicBezTo>
                    <a:cubicBezTo>
                      <a:pt x="712" y="373"/>
                      <a:pt x="677" y="380"/>
                      <a:pt x="643" y="391"/>
                    </a:cubicBezTo>
                    <a:cubicBezTo>
                      <a:pt x="636" y="396"/>
                      <a:pt x="629" y="402"/>
                      <a:pt x="621" y="406"/>
                    </a:cubicBezTo>
                    <a:cubicBezTo>
                      <a:pt x="614" y="409"/>
                      <a:pt x="605" y="409"/>
                      <a:pt x="599" y="413"/>
                    </a:cubicBezTo>
                    <a:cubicBezTo>
                      <a:pt x="539" y="452"/>
                      <a:pt x="609" y="423"/>
                      <a:pt x="554" y="443"/>
                    </a:cubicBezTo>
                    <a:cubicBezTo>
                      <a:pt x="535" y="462"/>
                      <a:pt x="497" y="515"/>
                      <a:pt x="473" y="531"/>
                    </a:cubicBezTo>
                    <a:cubicBezTo>
                      <a:pt x="383" y="592"/>
                      <a:pt x="235" y="580"/>
                      <a:pt x="141" y="583"/>
                    </a:cubicBezTo>
                    <a:cubicBezTo>
                      <a:pt x="126" y="588"/>
                      <a:pt x="76" y="596"/>
                      <a:pt x="67" y="605"/>
                    </a:cubicBezTo>
                    <a:cubicBezTo>
                      <a:pt x="65" y="607"/>
                      <a:pt x="72" y="610"/>
                      <a:pt x="74" y="612"/>
                    </a:cubicBezTo>
                  </a:path>
                </a:pathLst>
              </a:custGeom>
              <a:solidFill>
                <a:schemeClr val="tx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935" name="Freeform 47"/>
              <p:cNvSpPr>
                <a:spLocks/>
              </p:cNvSpPr>
              <p:nvPr/>
            </p:nvSpPr>
            <p:spPr bwMode="auto">
              <a:xfrm>
                <a:off x="2990" y="754"/>
                <a:ext cx="1850" cy="1724"/>
              </a:xfrm>
              <a:custGeom>
                <a:avLst/>
                <a:gdLst/>
                <a:ahLst/>
                <a:cxnLst>
                  <a:cxn ang="0">
                    <a:pos x="897" y="317"/>
                  </a:cxn>
                  <a:cxn ang="0">
                    <a:pos x="683" y="369"/>
                  </a:cxn>
                  <a:cxn ang="0">
                    <a:pos x="572" y="406"/>
                  </a:cxn>
                  <a:cxn ang="0">
                    <a:pos x="520" y="435"/>
                  </a:cxn>
                  <a:cxn ang="0">
                    <a:pos x="343" y="546"/>
                  </a:cxn>
                  <a:cxn ang="0">
                    <a:pos x="181" y="554"/>
                  </a:cxn>
                  <a:cxn ang="0">
                    <a:pos x="18" y="546"/>
                  </a:cxn>
                  <a:cxn ang="0">
                    <a:pos x="63" y="502"/>
                  </a:cxn>
                  <a:cxn ang="0">
                    <a:pos x="114" y="428"/>
                  </a:cxn>
                  <a:cxn ang="0">
                    <a:pos x="247" y="214"/>
                  </a:cxn>
                  <a:cxn ang="0">
                    <a:pos x="269" y="192"/>
                  </a:cxn>
                  <a:cxn ang="0">
                    <a:pos x="299" y="177"/>
                  </a:cxn>
                  <a:cxn ang="0">
                    <a:pos x="314" y="155"/>
                  </a:cxn>
                  <a:cxn ang="0">
                    <a:pos x="380" y="125"/>
                  </a:cxn>
                  <a:cxn ang="0">
                    <a:pos x="491" y="59"/>
                  </a:cxn>
                  <a:cxn ang="0">
                    <a:pos x="565" y="0"/>
                  </a:cxn>
                  <a:cxn ang="0">
                    <a:pos x="1222" y="22"/>
                  </a:cxn>
                  <a:cxn ang="0">
                    <a:pos x="1362" y="44"/>
                  </a:cxn>
                  <a:cxn ang="0">
                    <a:pos x="1443" y="66"/>
                  </a:cxn>
                  <a:cxn ang="0">
                    <a:pos x="1547" y="140"/>
                  </a:cxn>
                  <a:cxn ang="0">
                    <a:pos x="1650" y="214"/>
                  </a:cxn>
                  <a:cxn ang="0">
                    <a:pos x="1739" y="332"/>
                  </a:cxn>
                  <a:cxn ang="0">
                    <a:pos x="1761" y="664"/>
                  </a:cxn>
                  <a:cxn ang="0">
                    <a:pos x="1783" y="967"/>
                  </a:cxn>
                  <a:cxn ang="0">
                    <a:pos x="1798" y="1152"/>
                  </a:cxn>
                  <a:cxn ang="0">
                    <a:pos x="1850" y="1447"/>
                  </a:cxn>
                  <a:cxn ang="0">
                    <a:pos x="1835" y="1491"/>
                  </a:cxn>
                  <a:cxn ang="0">
                    <a:pos x="1783" y="1477"/>
                  </a:cxn>
                  <a:cxn ang="0">
                    <a:pos x="1650" y="1403"/>
                  </a:cxn>
                  <a:cxn ang="0">
                    <a:pos x="1613" y="1388"/>
                  </a:cxn>
                  <a:cxn ang="0">
                    <a:pos x="1569" y="1358"/>
                  </a:cxn>
                  <a:cxn ang="0">
                    <a:pos x="1532" y="1322"/>
                  </a:cxn>
                  <a:cxn ang="0">
                    <a:pos x="1495" y="1277"/>
                  </a:cxn>
                  <a:cxn ang="0">
                    <a:pos x="1532" y="1203"/>
                  </a:cxn>
                  <a:cxn ang="0">
                    <a:pos x="1576" y="1174"/>
                  </a:cxn>
                  <a:cxn ang="0">
                    <a:pos x="1554" y="915"/>
                  </a:cxn>
                  <a:cxn ang="0">
                    <a:pos x="1466" y="952"/>
                  </a:cxn>
                  <a:cxn ang="0">
                    <a:pos x="1466" y="952"/>
                  </a:cxn>
                  <a:cxn ang="0">
                    <a:pos x="1384" y="982"/>
                  </a:cxn>
                  <a:cxn ang="0">
                    <a:pos x="1340" y="1011"/>
                  </a:cxn>
                  <a:cxn ang="0">
                    <a:pos x="1237" y="1026"/>
                  </a:cxn>
                  <a:cxn ang="0">
                    <a:pos x="1170" y="1011"/>
                  </a:cxn>
                  <a:cxn ang="0">
                    <a:pos x="1155" y="989"/>
                  </a:cxn>
                  <a:cxn ang="0">
                    <a:pos x="1185" y="805"/>
                  </a:cxn>
                  <a:cxn ang="0">
                    <a:pos x="1089" y="657"/>
                  </a:cxn>
                  <a:cxn ang="0">
                    <a:pos x="971" y="598"/>
                  </a:cxn>
                  <a:cxn ang="0">
                    <a:pos x="882" y="517"/>
                  </a:cxn>
                  <a:cxn ang="0">
                    <a:pos x="867" y="472"/>
                  </a:cxn>
                  <a:cxn ang="0">
                    <a:pos x="816" y="325"/>
                  </a:cxn>
                </a:cxnLst>
                <a:rect l="0" t="0" r="r" b="b"/>
                <a:pathLst>
                  <a:path w="1850" h="1498">
                    <a:moveTo>
                      <a:pt x="897" y="317"/>
                    </a:moveTo>
                    <a:cubicBezTo>
                      <a:pt x="824" y="330"/>
                      <a:pt x="755" y="352"/>
                      <a:pt x="683" y="369"/>
                    </a:cubicBezTo>
                    <a:cubicBezTo>
                      <a:pt x="647" y="387"/>
                      <a:pt x="611" y="396"/>
                      <a:pt x="572" y="406"/>
                    </a:cubicBezTo>
                    <a:cubicBezTo>
                      <a:pt x="556" y="417"/>
                      <a:pt x="536" y="423"/>
                      <a:pt x="520" y="435"/>
                    </a:cubicBezTo>
                    <a:cubicBezTo>
                      <a:pt x="472" y="469"/>
                      <a:pt x="408" y="541"/>
                      <a:pt x="343" y="546"/>
                    </a:cubicBezTo>
                    <a:cubicBezTo>
                      <a:pt x="289" y="550"/>
                      <a:pt x="235" y="551"/>
                      <a:pt x="181" y="554"/>
                    </a:cubicBezTo>
                    <a:cubicBezTo>
                      <a:pt x="127" y="571"/>
                      <a:pt x="86" y="588"/>
                      <a:pt x="18" y="546"/>
                    </a:cubicBezTo>
                    <a:cubicBezTo>
                      <a:pt x="0" y="535"/>
                      <a:pt x="48" y="517"/>
                      <a:pt x="63" y="502"/>
                    </a:cubicBezTo>
                    <a:cubicBezTo>
                      <a:pt x="87" y="479"/>
                      <a:pt x="100" y="459"/>
                      <a:pt x="114" y="428"/>
                    </a:cubicBezTo>
                    <a:cubicBezTo>
                      <a:pt x="145" y="357"/>
                      <a:pt x="164" y="241"/>
                      <a:pt x="247" y="214"/>
                    </a:cubicBezTo>
                    <a:cubicBezTo>
                      <a:pt x="254" y="207"/>
                      <a:pt x="261" y="198"/>
                      <a:pt x="269" y="192"/>
                    </a:cubicBezTo>
                    <a:cubicBezTo>
                      <a:pt x="278" y="186"/>
                      <a:pt x="290" y="184"/>
                      <a:pt x="299" y="177"/>
                    </a:cubicBezTo>
                    <a:cubicBezTo>
                      <a:pt x="306" y="171"/>
                      <a:pt x="307" y="161"/>
                      <a:pt x="314" y="155"/>
                    </a:cubicBezTo>
                    <a:cubicBezTo>
                      <a:pt x="331" y="141"/>
                      <a:pt x="361" y="136"/>
                      <a:pt x="380" y="125"/>
                    </a:cubicBezTo>
                    <a:cubicBezTo>
                      <a:pt x="428" y="98"/>
                      <a:pt x="437" y="77"/>
                      <a:pt x="491" y="59"/>
                    </a:cubicBezTo>
                    <a:cubicBezTo>
                      <a:pt x="515" y="35"/>
                      <a:pt x="541" y="24"/>
                      <a:pt x="565" y="0"/>
                    </a:cubicBezTo>
                    <a:cubicBezTo>
                      <a:pt x="888" y="4"/>
                      <a:pt x="982" y="0"/>
                      <a:pt x="1222" y="22"/>
                    </a:cubicBezTo>
                    <a:cubicBezTo>
                      <a:pt x="1271" y="31"/>
                      <a:pt x="1311" y="39"/>
                      <a:pt x="1362" y="44"/>
                    </a:cubicBezTo>
                    <a:cubicBezTo>
                      <a:pt x="1390" y="50"/>
                      <a:pt x="1416" y="59"/>
                      <a:pt x="1443" y="66"/>
                    </a:cubicBezTo>
                    <a:cubicBezTo>
                      <a:pt x="1477" y="90"/>
                      <a:pt x="1510" y="121"/>
                      <a:pt x="1547" y="140"/>
                    </a:cubicBezTo>
                    <a:cubicBezTo>
                      <a:pt x="1560" y="179"/>
                      <a:pt x="1614" y="195"/>
                      <a:pt x="1650" y="214"/>
                    </a:cubicBezTo>
                    <a:cubicBezTo>
                      <a:pt x="1697" y="239"/>
                      <a:pt x="1720" y="285"/>
                      <a:pt x="1739" y="332"/>
                    </a:cubicBezTo>
                    <a:cubicBezTo>
                      <a:pt x="1743" y="470"/>
                      <a:pt x="1742" y="546"/>
                      <a:pt x="1761" y="664"/>
                    </a:cubicBezTo>
                    <a:cubicBezTo>
                      <a:pt x="1766" y="817"/>
                      <a:pt x="1765" y="853"/>
                      <a:pt x="1783" y="967"/>
                    </a:cubicBezTo>
                    <a:cubicBezTo>
                      <a:pt x="1788" y="1029"/>
                      <a:pt x="1793" y="1090"/>
                      <a:pt x="1798" y="1152"/>
                    </a:cubicBezTo>
                    <a:cubicBezTo>
                      <a:pt x="1805" y="1243"/>
                      <a:pt x="1794" y="1365"/>
                      <a:pt x="1850" y="1447"/>
                    </a:cubicBezTo>
                    <a:cubicBezTo>
                      <a:pt x="1845" y="1462"/>
                      <a:pt x="1849" y="1485"/>
                      <a:pt x="1835" y="1491"/>
                    </a:cubicBezTo>
                    <a:cubicBezTo>
                      <a:pt x="1819" y="1498"/>
                      <a:pt x="1800" y="1483"/>
                      <a:pt x="1783" y="1477"/>
                    </a:cubicBezTo>
                    <a:cubicBezTo>
                      <a:pt x="1736" y="1460"/>
                      <a:pt x="1694" y="1426"/>
                      <a:pt x="1650" y="1403"/>
                    </a:cubicBezTo>
                    <a:cubicBezTo>
                      <a:pt x="1638" y="1397"/>
                      <a:pt x="1625" y="1394"/>
                      <a:pt x="1613" y="1388"/>
                    </a:cubicBezTo>
                    <a:cubicBezTo>
                      <a:pt x="1597" y="1379"/>
                      <a:pt x="1569" y="1358"/>
                      <a:pt x="1569" y="1358"/>
                    </a:cubicBezTo>
                    <a:cubicBezTo>
                      <a:pt x="1526" y="1294"/>
                      <a:pt x="1584" y="1374"/>
                      <a:pt x="1532" y="1322"/>
                    </a:cubicBezTo>
                    <a:cubicBezTo>
                      <a:pt x="1518" y="1308"/>
                      <a:pt x="1509" y="1291"/>
                      <a:pt x="1495" y="1277"/>
                    </a:cubicBezTo>
                    <a:cubicBezTo>
                      <a:pt x="1485" y="1245"/>
                      <a:pt x="1506" y="1224"/>
                      <a:pt x="1532" y="1203"/>
                    </a:cubicBezTo>
                    <a:cubicBezTo>
                      <a:pt x="1546" y="1192"/>
                      <a:pt x="1576" y="1174"/>
                      <a:pt x="1576" y="1174"/>
                    </a:cubicBezTo>
                    <a:cubicBezTo>
                      <a:pt x="1630" y="1095"/>
                      <a:pt x="1575" y="998"/>
                      <a:pt x="1554" y="915"/>
                    </a:cubicBezTo>
                    <a:cubicBezTo>
                      <a:pt x="1493" y="926"/>
                      <a:pt x="1522" y="915"/>
                      <a:pt x="1466" y="952"/>
                    </a:cubicBezTo>
                    <a:lnTo>
                      <a:pt x="1466" y="952"/>
                    </a:lnTo>
                    <a:cubicBezTo>
                      <a:pt x="1437" y="960"/>
                      <a:pt x="1410" y="966"/>
                      <a:pt x="1384" y="982"/>
                    </a:cubicBezTo>
                    <a:cubicBezTo>
                      <a:pt x="1369" y="991"/>
                      <a:pt x="1357" y="1008"/>
                      <a:pt x="1340" y="1011"/>
                    </a:cubicBezTo>
                    <a:cubicBezTo>
                      <a:pt x="1277" y="1023"/>
                      <a:pt x="1311" y="1017"/>
                      <a:pt x="1237" y="1026"/>
                    </a:cubicBezTo>
                    <a:cubicBezTo>
                      <a:pt x="1215" y="1021"/>
                      <a:pt x="1191" y="1020"/>
                      <a:pt x="1170" y="1011"/>
                    </a:cubicBezTo>
                    <a:cubicBezTo>
                      <a:pt x="1162" y="1007"/>
                      <a:pt x="1156" y="998"/>
                      <a:pt x="1155" y="989"/>
                    </a:cubicBezTo>
                    <a:cubicBezTo>
                      <a:pt x="1152" y="933"/>
                      <a:pt x="1168" y="860"/>
                      <a:pt x="1185" y="805"/>
                    </a:cubicBezTo>
                    <a:cubicBezTo>
                      <a:pt x="1170" y="725"/>
                      <a:pt x="1165" y="688"/>
                      <a:pt x="1089" y="657"/>
                    </a:cubicBezTo>
                    <a:cubicBezTo>
                      <a:pt x="1056" y="624"/>
                      <a:pt x="1014" y="612"/>
                      <a:pt x="971" y="598"/>
                    </a:cubicBezTo>
                    <a:cubicBezTo>
                      <a:pt x="937" y="573"/>
                      <a:pt x="916" y="539"/>
                      <a:pt x="882" y="517"/>
                    </a:cubicBezTo>
                    <a:cubicBezTo>
                      <a:pt x="877" y="502"/>
                      <a:pt x="869" y="488"/>
                      <a:pt x="867" y="472"/>
                    </a:cubicBezTo>
                    <a:cubicBezTo>
                      <a:pt x="843" y="313"/>
                      <a:pt x="904" y="325"/>
                      <a:pt x="816" y="325"/>
                    </a:cubicBezTo>
                  </a:path>
                </a:pathLst>
              </a:custGeom>
              <a:solidFill>
                <a:schemeClr val="bg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37936" name="Freeform 48"/>
            <p:cNvSpPr>
              <a:spLocks/>
            </p:cNvSpPr>
            <p:nvPr/>
          </p:nvSpPr>
          <p:spPr bwMode="auto">
            <a:xfrm>
              <a:off x="3229" y="1706"/>
              <a:ext cx="998" cy="1088"/>
            </a:xfrm>
            <a:custGeom>
              <a:avLst/>
              <a:gdLst/>
              <a:ahLst/>
              <a:cxnLst>
                <a:cxn ang="0">
                  <a:pos x="272" y="0"/>
                </a:cxn>
                <a:cxn ang="0">
                  <a:pos x="0" y="907"/>
                </a:cxn>
                <a:cxn ang="0">
                  <a:pos x="272" y="952"/>
                </a:cxn>
                <a:cxn ang="0">
                  <a:pos x="499" y="227"/>
                </a:cxn>
                <a:cxn ang="0">
                  <a:pos x="726" y="952"/>
                </a:cxn>
                <a:cxn ang="0">
                  <a:pos x="998" y="907"/>
                </a:cxn>
                <a:cxn ang="0">
                  <a:pos x="726" y="0"/>
                </a:cxn>
                <a:cxn ang="0">
                  <a:pos x="272" y="0"/>
                </a:cxn>
              </a:cxnLst>
              <a:rect l="0" t="0" r="r" b="b"/>
              <a:pathLst>
                <a:path w="998" h="952">
                  <a:moveTo>
                    <a:pt x="272" y="0"/>
                  </a:moveTo>
                  <a:lnTo>
                    <a:pt x="0" y="907"/>
                  </a:lnTo>
                  <a:lnTo>
                    <a:pt x="272" y="952"/>
                  </a:lnTo>
                  <a:lnTo>
                    <a:pt x="499" y="227"/>
                  </a:lnTo>
                  <a:lnTo>
                    <a:pt x="726" y="952"/>
                  </a:lnTo>
                  <a:lnTo>
                    <a:pt x="998" y="907"/>
                  </a:lnTo>
                  <a:lnTo>
                    <a:pt x="726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rgbClr val="018D7C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7937" name="Freeform 49"/>
            <p:cNvSpPr>
              <a:spLocks/>
            </p:cNvSpPr>
            <p:nvPr/>
          </p:nvSpPr>
          <p:spPr bwMode="auto">
            <a:xfrm flipH="1">
              <a:off x="4007" y="1109"/>
              <a:ext cx="272" cy="590"/>
            </a:xfrm>
            <a:custGeom>
              <a:avLst/>
              <a:gdLst/>
              <a:ahLst/>
              <a:cxnLst>
                <a:cxn ang="0">
                  <a:pos x="227" y="0"/>
                </a:cxn>
                <a:cxn ang="0">
                  <a:pos x="0" y="726"/>
                </a:cxn>
                <a:cxn ang="0">
                  <a:pos x="182" y="771"/>
                </a:cxn>
                <a:cxn ang="0">
                  <a:pos x="272" y="363"/>
                </a:cxn>
                <a:cxn ang="0">
                  <a:pos x="227" y="0"/>
                </a:cxn>
              </a:cxnLst>
              <a:rect l="0" t="0" r="r" b="b"/>
              <a:pathLst>
                <a:path w="272" h="771">
                  <a:moveTo>
                    <a:pt x="227" y="0"/>
                  </a:moveTo>
                  <a:lnTo>
                    <a:pt x="0" y="726"/>
                  </a:lnTo>
                  <a:lnTo>
                    <a:pt x="182" y="771"/>
                  </a:lnTo>
                  <a:lnTo>
                    <a:pt x="272" y="363"/>
                  </a:lnTo>
                  <a:lnTo>
                    <a:pt x="227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7938" name="Freeform 50"/>
            <p:cNvSpPr>
              <a:spLocks/>
            </p:cNvSpPr>
            <p:nvPr/>
          </p:nvSpPr>
          <p:spPr bwMode="auto">
            <a:xfrm>
              <a:off x="3263" y="1077"/>
              <a:ext cx="545" cy="454"/>
            </a:xfrm>
            <a:custGeom>
              <a:avLst/>
              <a:gdLst/>
              <a:ahLst/>
              <a:cxnLst>
                <a:cxn ang="0">
                  <a:pos x="136" y="0"/>
                </a:cxn>
                <a:cxn ang="0">
                  <a:pos x="0" y="454"/>
                </a:cxn>
                <a:cxn ang="0">
                  <a:pos x="545" y="454"/>
                </a:cxn>
                <a:cxn ang="0">
                  <a:pos x="545" y="318"/>
                </a:cxn>
                <a:cxn ang="0">
                  <a:pos x="182" y="318"/>
                </a:cxn>
                <a:cxn ang="0">
                  <a:pos x="136" y="0"/>
                </a:cxn>
              </a:cxnLst>
              <a:rect l="0" t="0" r="r" b="b"/>
              <a:pathLst>
                <a:path w="545" h="454">
                  <a:moveTo>
                    <a:pt x="136" y="0"/>
                  </a:moveTo>
                  <a:lnTo>
                    <a:pt x="0" y="454"/>
                  </a:lnTo>
                  <a:lnTo>
                    <a:pt x="545" y="454"/>
                  </a:lnTo>
                  <a:lnTo>
                    <a:pt x="545" y="318"/>
                  </a:lnTo>
                  <a:lnTo>
                    <a:pt x="182" y="318"/>
                  </a:lnTo>
                  <a:lnTo>
                    <a:pt x="136" y="0"/>
                  </a:lnTo>
                  <a:close/>
                </a:path>
              </a:pathLst>
            </a:custGeom>
            <a:solidFill>
              <a:srgbClr val="FF33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7939" name="Freeform 51"/>
            <p:cNvSpPr>
              <a:spLocks/>
            </p:cNvSpPr>
            <p:nvPr/>
          </p:nvSpPr>
          <p:spPr bwMode="auto">
            <a:xfrm rot="15979788">
              <a:off x="3814" y="1340"/>
              <a:ext cx="121" cy="220"/>
            </a:xfrm>
            <a:custGeom>
              <a:avLst/>
              <a:gdLst/>
              <a:ahLst/>
              <a:cxnLst>
                <a:cxn ang="0">
                  <a:pos x="340" y="46"/>
                </a:cxn>
                <a:cxn ang="0">
                  <a:pos x="23" y="635"/>
                </a:cxn>
                <a:cxn ang="0">
                  <a:pos x="204" y="1044"/>
                </a:cxn>
                <a:cxn ang="0">
                  <a:pos x="477" y="862"/>
                </a:cxn>
                <a:cxn ang="0">
                  <a:pos x="431" y="726"/>
                </a:cxn>
                <a:cxn ang="0">
                  <a:pos x="295" y="817"/>
                </a:cxn>
                <a:cxn ang="0">
                  <a:pos x="250" y="681"/>
                </a:cxn>
                <a:cxn ang="0">
                  <a:pos x="386" y="635"/>
                </a:cxn>
                <a:cxn ang="0">
                  <a:pos x="340" y="272"/>
                </a:cxn>
                <a:cxn ang="0">
                  <a:pos x="431" y="726"/>
                </a:cxn>
                <a:cxn ang="0">
                  <a:pos x="613" y="681"/>
                </a:cxn>
                <a:cxn ang="0">
                  <a:pos x="567" y="363"/>
                </a:cxn>
                <a:cxn ang="0">
                  <a:pos x="613" y="91"/>
                </a:cxn>
                <a:cxn ang="0">
                  <a:pos x="386" y="0"/>
                </a:cxn>
                <a:cxn ang="0">
                  <a:pos x="340" y="91"/>
                </a:cxn>
              </a:cxnLst>
              <a:rect l="0" t="0" r="r" b="b"/>
              <a:pathLst>
                <a:path w="643" h="1082">
                  <a:moveTo>
                    <a:pt x="340" y="46"/>
                  </a:moveTo>
                  <a:cubicBezTo>
                    <a:pt x="193" y="257"/>
                    <a:pt x="46" y="469"/>
                    <a:pt x="23" y="635"/>
                  </a:cubicBezTo>
                  <a:cubicBezTo>
                    <a:pt x="0" y="801"/>
                    <a:pt x="129" y="1006"/>
                    <a:pt x="204" y="1044"/>
                  </a:cubicBezTo>
                  <a:cubicBezTo>
                    <a:pt x="279" y="1082"/>
                    <a:pt x="439" y="915"/>
                    <a:pt x="477" y="862"/>
                  </a:cubicBezTo>
                  <a:cubicBezTo>
                    <a:pt x="515" y="809"/>
                    <a:pt x="461" y="733"/>
                    <a:pt x="431" y="726"/>
                  </a:cubicBezTo>
                  <a:cubicBezTo>
                    <a:pt x="401" y="719"/>
                    <a:pt x="325" y="824"/>
                    <a:pt x="295" y="817"/>
                  </a:cubicBezTo>
                  <a:cubicBezTo>
                    <a:pt x="265" y="810"/>
                    <a:pt x="235" y="711"/>
                    <a:pt x="250" y="681"/>
                  </a:cubicBezTo>
                  <a:cubicBezTo>
                    <a:pt x="265" y="651"/>
                    <a:pt x="371" y="703"/>
                    <a:pt x="386" y="635"/>
                  </a:cubicBezTo>
                  <a:cubicBezTo>
                    <a:pt x="401" y="567"/>
                    <a:pt x="333" y="257"/>
                    <a:pt x="340" y="272"/>
                  </a:cubicBezTo>
                  <a:cubicBezTo>
                    <a:pt x="347" y="287"/>
                    <a:pt x="386" y="658"/>
                    <a:pt x="431" y="726"/>
                  </a:cubicBezTo>
                  <a:cubicBezTo>
                    <a:pt x="476" y="794"/>
                    <a:pt x="590" y="742"/>
                    <a:pt x="613" y="681"/>
                  </a:cubicBezTo>
                  <a:cubicBezTo>
                    <a:pt x="636" y="620"/>
                    <a:pt x="567" y="461"/>
                    <a:pt x="567" y="363"/>
                  </a:cubicBezTo>
                  <a:cubicBezTo>
                    <a:pt x="567" y="265"/>
                    <a:pt x="643" y="151"/>
                    <a:pt x="613" y="91"/>
                  </a:cubicBezTo>
                  <a:cubicBezTo>
                    <a:pt x="583" y="31"/>
                    <a:pt x="431" y="0"/>
                    <a:pt x="386" y="0"/>
                  </a:cubicBezTo>
                  <a:cubicBezTo>
                    <a:pt x="341" y="0"/>
                    <a:pt x="340" y="45"/>
                    <a:pt x="340" y="91"/>
                  </a:cubicBezTo>
                </a:path>
              </a:pathLst>
            </a:cu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7940" name="Freeform 52"/>
            <p:cNvSpPr>
              <a:spLocks/>
            </p:cNvSpPr>
            <p:nvPr/>
          </p:nvSpPr>
          <p:spPr bwMode="auto">
            <a:xfrm>
              <a:off x="3424" y="997"/>
              <a:ext cx="409" cy="528"/>
            </a:xfrm>
            <a:custGeom>
              <a:avLst/>
              <a:gdLst/>
              <a:ahLst/>
              <a:cxnLst>
                <a:cxn ang="0">
                  <a:pos x="409" y="0"/>
                </a:cxn>
                <a:cxn ang="0">
                  <a:pos x="0" y="499"/>
                </a:cxn>
                <a:cxn ang="0">
                  <a:pos x="409" y="499"/>
                </a:cxn>
                <a:cxn ang="0">
                  <a:pos x="409" y="0"/>
                </a:cxn>
              </a:cxnLst>
              <a:rect l="0" t="0" r="r" b="b"/>
              <a:pathLst>
                <a:path w="409" h="499">
                  <a:moveTo>
                    <a:pt x="409" y="0"/>
                  </a:moveTo>
                  <a:lnTo>
                    <a:pt x="0" y="499"/>
                  </a:lnTo>
                  <a:lnTo>
                    <a:pt x="409" y="499"/>
                  </a:lnTo>
                  <a:lnTo>
                    <a:pt x="409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7941" name="Freeform 53"/>
            <p:cNvSpPr>
              <a:spLocks/>
            </p:cNvSpPr>
            <p:nvPr/>
          </p:nvSpPr>
          <p:spPr bwMode="auto">
            <a:xfrm>
              <a:off x="3515" y="572"/>
              <a:ext cx="318" cy="227"/>
            </a:xfrm>
            <a:custGeom>
              <a:avLst/>
              <a:gdLst/>
              <a:ahLst/>
              <a:cxnLst>
                <a:cxn ang="0">
                  <a:pos x="0" y="91"/>
                </a:cxn>
                <a:cxn ang="0">
                  <a:pos x="318" y="227"/>
                </a:cxn>
                <a:cxn ang="0">
                  <a:pos x="318" y="91"/>
                </a:cxn>
                <a:cxn ang="0">
                  <a:pos x="91" y="0"/>
                </a:cxn>
                <a:cxn ang="0">
                  <a:pos x="0" y="46"/>
                </a:cxn>
                <a:cxn ang="0">
                  <a:pos x="0" y="91"/>
                </a:cxn>
              </a:cxnLst>
              <a:rect l="0" t="0" r="r" b="b"/>
              <a:pathLst>
                <a:path w="318" h="227">
                  <a:moveTo>
                    <a:pt x="0" y="91"/>
                  </a:moveTo>
                  <a:lnTo>
                    <a:pt x="318" y="227"/>
                  </a:lnTo>
                  <a:lnTo>
                    <a:pt x="318" y="91"/>
                  </a:lnTo>
                  <a:lnTo>
                    <a:pt x="91" y="0"/>
                  </a:lnTo>
                  <a:lnTo>
                    <a:pt x="0" y="46"/>
                  </a:lnTo>
                  <a:lnTo>
                    <a:pt x="0" y="91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8" name="Group 54"/>
          <p:cNvGrpSpPr>
            <a:grpSpLocks/>
          </p:cNvGrpSpPr>
          <p:nvPr/>
        </p:nvGrpSpPr>
        <p:grpSpPr bwMode="auto">
          <a:xfrm>
            <a:off x="5435600" y="692150"/>
            <a:ext cx="936625" cy="1511300"/>
            <a:chOff x="3061" y="572"/>
            <a:chExt cx="1361" cy="2359"/>
          </a:xfrm>
        </p:grpSpPr>
        <p:sp>
          <p:nvSpPr>
            <p:cNvPr id="37943" name="Freeform 55"/>
            <p:cNvSpPr>
              <a:spLocks/>
            </p:cNvSpPr>
            <p:nvPr/>
          </p:nvSpPr>
          <p:spPr bwMode="auto">
            <a:xfrm flipH="1">
              <a:off x="4014" y="2634"/>
              <a:ext cx="408" cy="295"/>
            </a:xfrm>
            <a:custGeom>
              <a:avLst/>
              <a:gdLst/>
              <a:ahLst/>
              <a:cxnLst>
                <a:cxn ang="0">
                  <a:pos x="695" y="68"/>
                </a:cxn>
                <a:cxn ang="0">
                  <a:pos x="650" y="204"/>
                </a:cxn>
                <a:cxn ang="0">
                  <a:pos x="559" y="249"/>
                </a:cxn>
                <a:cxn ang="0">
                  <a:pos x="196" y="295"/>
                </a:cxn>
                <a:cxn ang="0">
                  <a:pos x="60" y="385"/>
                </a:cxn>
                <a:cxn ang="0">
                  <a:pos x="60" y="476"/>
                </a:cxn>
                <a:cxn ang="0">
                  <a:pos x="423" y="476"/>
                </a:cxn>
                <a:cxn ang="0">
                  <a:pos x="650" y="385"/>
                </a:cxn>
                <a:cxn ang="0">
                  <a:pos x="740" y="431"/>
                </a:cxn>
                <a:cxn ang="0">
                  <a:pos x="740" y="476"/>
                </a:cxn>
                <a:cxn ang="0">
                  <a:pos x="967" y="476"/>
                </a:cxn>
                <a:cxn ang="0">
                  <a:pos x="967" y="68"/>
                </a:cxn>
                <a:cxn ang="0">
                  <a:pos x="695" y="68"/>
                </a:cxn>
              </a:cxnLst>
              <a:rect l="0" t="0" r="r" b="b"/>
              <a:pathLst>
                <a:path w="1012" h="544">
                  <a:moveTo>
                    <a:pt x="695" y="68"/>
                  </a:moveTo>
                  <a:cubicBezTo>
                    <a:pt x="642" y="91"/>
                    <a:pt x="673" y="174"/>
                    <a:pt x="650" y="204"/>
                  </a:cubicBezTo>
                  <a:cubicBezTo>
                    <a:pt x="627" y="234"/>
                    <a:pt x="635" y="234"/>
                    <a:pt x="559" y="249"/>
                  </a:cubicBezTo>
                  <a:cubicBezTo>
                    <a:pt x="483" y="264"/>
                    <a:pt x="279" y="272"/>
                    <a:pt x="196" y="295"/>
                  </a:cubicBezTo>
                  <a:cubicBezTo>
                    <a:pt x="113" y="318"/>
                    <a:pt x="83" y="355"/>
                    <a:pt x="60" y="385"/>
                  </a:cubicBezTo>
                  <a:cubicBezTo>
                    <a:pt x="37" y="415"/>
                    <a:pt x="0" y="461"/>
                    <a:pt x="60" y="476"/>
                  </a:cubicBezTo>
                  <a:cubicBezTo>
                    <a:pt x="120" y="491"/>
                    <a:pt x="325" y="491"/>
                    <a:pt x="423" y="476"/>
                  </a:cubicBezTo>
                  <a:cubicBezTo>
                    <a:pt x="521" y="461"/>
                    <a:pt x="597" y="392"/>
                    <a:pt x="650" y="385"/>
                  </a:cubicBezTo>
                  <a:cubicBezTo>
                    <a:pt x="703" y="378"/>
                    <a:pt x="725" y="416"/>
                    <a:pt x="740" y="431"/>
                  </a:cubicBezTo>
                  <a:cubicBezTo>
                    <a:pt x="755" y="446"/>
                    <a:pt x="702" y="469"/>
                    <a:pt x="740" y="476"/>
                  </a:cubicBezTo>
                  <a:cubicBezTo>
                    <a:pt x="778" y="483"/>
                    <a:pt x="929" y="544"/>
                    <a:pt x="967" y="476"/>
                  </a:cubicBezTo>
                  <a:cubicBezTo>
                    <a:pt x="1005" y="408"/>
                    <a:pt x="1012" y="136"/>
                    <a:pt x="967" y="68"/>
                  </a:cubicBezTo>
                  <a:cubicBezTo>
                    <a:pt x="922" y="0"/>
                    <a:pt x="748" y="45"/>
                    <a:pt x="695" y="68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7944" name="Freeform 56"/>
            <p:cNvSpPr>
              <a:spLocks/>
            </p:cNvSpPr>
            <p:nvPr/>
          </p:nvSpPr>
          <p:spPr bwMode="auto">
            <a:xfrm>
              <a:off x="3061" y="2636"/>
              <a:ext cx="408" cy="295"/>
            </a:xfrm>
            <a:custGeom>
              <a:avLst/>
              <a:gdLst/>
              <a:ahLst/>
              <a:cxnLst>
                <a:cxn ang="0">
                  <a:pos x="695" y="68"/>
                </a:cxn>
                <a:cxn ang="0">
                  <a:pos x="650" y="204"/>
                </a:cxn>
                <a:cxn ang="0">
                  <a:pos x="559" y="249"/>
                </a:cxn>
                <a:cxn ang="0">
                  <a:pos x="196" y="295"/>
                </a:cxn>
                <a:cxn ang="0">
                  <a:pos x="60" y="385"/>
                </a:cxn>
                <a:cxn ang="0">
                  <a:pos x="60" y="476"/>
                </a:cxn>
                <a:cxn ang="0">
                  <a:pos x="423" y="476"/>
                </a:cxn>
                <a:cxn ang="0">
                  <a:pos x="650" y="385"/>
                </a:cxn>
                <a:cxn ang="0">
                  <a:pos x="740" y="431"/>
                </a:cxn>
                <a:cxn ang="0">
                  <a:pos x="740" y="476"/>
                </a:cxn>
                <a:cxn ang="0">
                  <a:pos x="967" y="476"/>
                </a:cxn>
                <a:cxn ang="0">
                  <a:pos x="967" y="68"/>
                </a:cxn>
                <a:cxn ang="0">
                  <a:pos x="695" y="68"/>
                </a:cxn>
              </a:cxnLst>
              <a:rect l="0" t="0" r="r" b="b"/>
              <a:pathLst>
                <a:path w="1012" h="544">
                  <a:moveTo>
                    <a:pt x="695" y="68"/>
                  </a:moveTo>
                  <a:cubicBezTo>
                    <a:pt x="642" y="91"/>
                    <a:pt x="673" y="174"/>
                    <a:pt x="650" y="204"/>
                  </a:cubicBezTo>
                  <a:cubicBezTo>
                    <a:pt x="627" y="234"/>
                    <a:pt x="635" y="234"/>
                    <a:pt x="559" y="249"/>
                  </a:cubicBezTo>
                  <a:cubicBezTo>
                    <a:pt x="483" y="264"/>
                    <a:pt x="279" y="272"/>
                    <a:pt x="196" y="295"/>
                  </a:cubicBezTo>
                  <a:cubicBezTo>
                    <a:pt x="113" y="318"/>
                    <a:pt x="83" y="355"/>
                    <a:pt x="60" y="385"/>
                  </a:cubicBezTo>
                  <a:cubicBezTo>
                    <a:pt x="37" y="415"/>
                    <a:pt x="0" y="461"/>
                    <a:pt x="60" y="476"/>
                  </a:cubicBezTo>
                  <a:cubicBezTo>
                    <a:pt x="120" y="491"/>
                    <a:pt x="325" y="491"/>
                    <a:pt x="423" y="476"/>
                  </a:cubicBezTo>
                  <a:cubicBezTo>
                    <a:pt x="521" y="461"/>
                    <a:pt x="597" y="392"/>
                    <a:pt x="650" y="385"/>
                  </a:cubicBezTo>
                  <a:cubicBezTo>
                    <a:pt x="703" y="378"/>
                    <a:pt x="725" y="416"/>
                    <a:pt x="740" y="431"/>
                  </a:cubicBezTo>
                  <a:cubicBezTo>
                    <a:pt x="755" y="446"/>
                    <a:pt x="702" y="469"/>
                    <a:pt x="740" y="476"/>
                  </a:cubicBezTo>
                  <a:cubicBezTo>
                    <a:pt x="778" y="483"/>
                    <a:pt x="929" y="544"/>
                    <a:pt x="967" y="476"/>
                  </a:cubicBezTo>
                  <a:cubicBezTo>
                    <a:pt x="1005" y="408"/>
                    <a:pt x="1012" y="136"/>
                    <a:pt x="967" y="68"/>
                  </a:cubicBezTo>
                  <a:cubicBezTo>
                    <a:pt x="922" y="0"/>
                    <a:pt x="748" y="45"/>
                    <a:pt x="695" y="68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7945" name="Freeform 57"/>
            <p:cNvSpPr>
              <a:spLocks/>
            </p:cNvSpPr>
            <p:nvPr/>
          </p:nvSpPr>
          <p:spPr bwMode="auto">
            <a:xfrm flipH="1">
              <a:off x="4150" y="1615"/>
              <a:ext cx="121" cy="220"/>
            </a:xfrm>
            <a:custGeom>
              <a:avLst/>
              <a:gdLst/>
              <a:ahLst/>
              <a:cxnLst>
                <a:cxn ang="0">
                  <a:pos x="340" y="46"/>
                </a:cxn>
                <a:cxn ang="0">
                  <a:pos x="23" y="635"/>
                </a:cxn>
                <a:cxn ang="0">
                  <a:pos x="204" y="1044"/>
                </a:cxn>
                <a:cxn ang="0">
                  <a:pos x="477" y="862"/>
                </a:cxn>
                <a:cxn ang="0">
                  <a:pos x="431" y="726"/>
                </a:cxn>
                <a:cxn ang="0">
                  <a:pos x="295" y="817"/>
                </a:cxn>
                <a:cxn ang="0">
                  <a:pos x="250" y="681"/>
                </a:cxn>
                <a:cxn ang="0">
                  <a:pos x="386" y="635"/>
                </a:cxn>
                <a:cxn ang="0">
                  <a:pos x="340" y="272"/>
                </a:cxn>
                <a:cxn ang="0">
                  <a:pos x="431" y="726"/>
                </a:cxn>
                <a:cxn ang="0">
                  <a:pos x="613" y="681"/>
                </a:cxn>
                <a:cxn ang="0">
                  <a:pos x="567" y="363"/>
                </a:cxn>
                <a:cxn ang="0">
                  <a:pos x="613" y="91"/>
                </a:cxn>
                <a:cxn ang="0">
                  <a:pos x="386" y="0"/>
                </a:cxn>
                <a:cxn ang="0">
                  <a:pos x="340" y="91"/>
                </a:cxn>
              </a:cxnLst>
              <a:rect l="0" t="0" r="r" b="b"/>
              <a:pathLst>
                <a:path w="643" h="1082">
                  <a:moveTo>
                    <a:pt x="340" y="46"/>
                  </a:moveTo>
                  <a:cubicBezTo>
                    <a:pt x="193" y="257"/>
                    <a:pt x="46" y="469"/>
                    <a:pt x="23" y="635"/>
                  </a:cubicBezTo>
                  <a:cubicBezTo>
                    <a:pt x="0" y="801"/>
                    <a:pt x="129" y="1006"/>
                    <a:pt x="204" y="1044"/>
                  </a:cubicBezTo>
                  <a:cubicBezTo>
                    <a:pt x="279" y="1082"/>
                    <a:pt x="439" y="915"/>
                    <a:pt x="477" y="862"/>
                  </a:cubicBezTo>
                  <a:cubicBezTo>
                    <a:pt x="515" y="809"/>
                    <a:pt x="461" y="733"/>
                    <a:pt x="431" y="726"/>
                  </a:cubicBezTo>
                  <a:cubicBezTo>
                    <a:pt x="401" y="719"/>
                    <a:pt x="325" y="824"/>
                    <a:pt x="295" y="817"/>
                  </a:cubicBezTo>
                  <a:cubicBezTo>
                    <a:pt x="265" y="810"/>
                    <a:pt x="235" y="711"/>
                    <a:pt x="250" y="681"/>
                  </a:cubicBezTo>
                  <a:cubicBezTo>
                    <a:pt x="265" y="651"/>
                    <a:pt x="371" y="703"/>
                    <a:pt x="386" y="635"/>
                  </a:cubicBezTo>
                  <a:cubicBezTo>
                    <a:pt x="401" y="567"/>
                    <a:pt x="333" y="257"/>
                    <a:pt x="340" y="272"/>
                  </a:cubicBezTo>
                  <a:cubicBezTo>
                    <a:pt x="347" y="287"/>
                    <a:pt x="386" y="658"/>
                    <a:pt x="431" y="726"/>
                  </a:cubicBezTo>
                  <a:cubicBezTo>
                    <a:pt x="476" y="794"/>
                    <a:pt x="590" y="742"/>
                    <a:pt x="613" y="681"/>
                  </a:cubicBezTo>
                  <a:cubicBezTo>
                    <a:pt x="636" y="620"/>
                    <a:pt x="567" y="461"/>
                    <a:pt x="567" y="363"/>
                  </a:cubicBezTo>
                  <a:cubicBezTo>
                    <a:pt x="567" y="265"/>
                    <a:pt x="643" y="151"/>
                    <a:pt x="613" y="91"/>
                  </a:cubicBezTo>
                  <a:cubicBezTo>
                    <a:pt x="583" y="31"/>
                    <a:pt x="431" y="0"/>
                    <a:pt x="386" y="0"/>
                  </a:cubicBezTo>
                  <a:cubicBezTo>
                    <a:pt x="341" y="0"/>
                    <a:pt x="340" y="45"/>
                    <a:pt x="340" y="91"/>
                  </a:cubicBezTo>
                </a:path>
              </a:pathLst>
            </a:cu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7946" name="Freeform 58"/>
            <p:cNvSpPr>
              <a:spLocks/>
            </p:cNvSpPr>
            <p:nvPr/>
          </p:nvSpPr>
          <p:spPr bwMode="auto">
            <a:xfrm>
              <a:off x="3348" y="965"/>
              <a:ext cx="711" cy="832"/>
            </a:xfrm>
            <a:custGeom>
              <a:avLst/>
              <a:gdLst/>
              <a:ahLst/>
              <a:cxnLst>
                <a:cxn ang="0">
                  <a:pos x="356" y="15"/>
                </a:cxn>
                <a:cxn ang="0">
                  <a:pos x="38" y="197"/>
                </a:cxn>
                <a:cxn ang="0">
                  <a:pos x="129" y="877"/>
                </a:cxn>
                <a:cxn ang="0">
                  <a:pos x="673" y="968"/>
                </a:cxn>
                <a:cxn ang="0">
                  <a:pos x="809" y="333"/>
                </a:cxn>
                <a:cxn ang="0">
                  <a:pos x="718" y="106"/>
                </a:cxn>
                <a:cxn ang="0">
                  <a:pos x="356" y="15"/>
                </a:cxn>
              </a:cxnLst>
              <a:rect l="0" t="0" r="r" b="b"/>
              <a:pathLst>
                <a:path w="816" h="1059">
                  <a:moveTo>
                    <a:pt x="356" y="15"/>
                  </a:moveTo>
                  <a:cubicBezTo>
                    <a:pt x="243" y="30"/>
                    <a:pt x="76" y="53"/>
                    <a:pt x="38" y="197"/>
                  </a:cubicBezTo>
                  <a:cubicBezTo>
                    <a:pt x="0" y="341"/>
                    <a:pt x="23" y="749"/>
                    <a:pt x="129" y="877"/>
                  </a:cubicBezTo>
                  <a:cubicBezTo>
                    <a:pt x="235" y="1005"/>
                    <a:pt x="560" y="1059"/>
                    <a:pt x="673" y="968"/>
                  </a:cubicBezTo>
                  <a:cubicBezTo>
                    <a:pt x="786" y="877"/>
                    <a:pt x="802" y="477"/>
                    <a:pt x="809" y="333"/>
                  </a:cubicBezTo>
                  <a:cubicBezTo>
                    <a:pt x="816" y="189"/>
                    <a:pt x="794" y="159"/>
                    <a:pt x="718" y="106"/>
                  </a:cubicBezTo>
                  <a:cubicBezTo>
                    <a:pt x="642" y="53"/>
                    <a:pt x="469" y="0"/>
                    <a:pt x="356" y="15"/>
                  </a:cubicBez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7947" name="Freeform 59"/>
            <p:cNvSpPr>
              <a:spLocks/>
            </p:cNvSpPr>
            <p:nvPr/>
          </p:nvSpPr>
          <p:spPr bwMode="auto">
            <a:xfrm>
              <a:off x="3630" y="616"/>
              <a:ext cx="218" cy="448"/>
            </a:xfrm>
            <a:custGeom>
              <a:avLst/>
              <a:gdLst/>
              <a:ahLst/>
              <a:cxnLst>
                <a:cxn ang="0">
                  <a:pos x="0" y="256"/>
                </a:cxn>
                <a:cxn ang="0">
                  <a:pos x="30" y="433"/>
                </a:cxn>
                <a:cxn ang="0">
                  <a:pos x="192" y="418"/>
                </a:cxn>
                <a:cxn ang="0">
                  <a:pos x="140" y="270"/>
                </a:cxn>
                <a:cxn ang="0">
                  <a:pos x="89" y="130"/>
                </a:cxn>
                <a:cxn ang="0">
                  <a:pos x="0" y="256"/>
                </a:cxn>
              </a:cxnLst>
              <a:rect l="0" t="0" r="r" b="b"/>
              <a:pathLst>
                <a:path w="218" h="448">
                  <a:moveTo>
                    <a:pt x="0" y="256"/>
                  </a:moveTo>
                  <a:cubicBezTo>
                    <a:pt x="14" y="315"/>
                    <a:pt x="9" y="375"/>
                    <a:pt x="30" y="433"/>
                  </a:cubicBezTo>
                  <a:cubicBezTo>
                    <a:pt x="84" y="428"/>
                    <a:pt x="147" y="448"/>
                    <a:pt x="192" y="418"/>
                  </a:cubicBezTo>
                  <a:cubicBezTo>
                    <a:pt x="218" y="401"/>
                    <a:pt x="158" y="288"/>
                    <a:pt x="140" y="270"/>
                  </a:cubicBezTo>
                  <a:cubicBezTo>
                    <a:pt x="119" y="0"/>
                    <a:pt x="167" y="77"/>
                    <a:pt x="89" y="130"/>
                  </a:cubicBezTo>
                  <a:cubicBezTo>
                    <a:pt x="65" y="178"/>
                    <a:pt x="24" y="207"/>
                    <a:pt x="0" y="256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grpSp>
          <p:nvGrpSpPr>
            <p:cNvPr id="9" name="Group 60"/>
            <p:cNvGrpSpPr>
              <a:grpSpLocks/>
            </p:cNvGrpSpPr>
            <p:nvPr/>
          </p:nvGrpSpPr>
          <p:grpSpPr bwMode="auto">
            <a:xfrm>
              <a:off x="3482" y="572"/>
              <a:ext cx="351" cy="408"/>
              <a:chOff x="2983" y="754"/>
              <a:chExt cx="1857" cy="2126"/>
            </a:xfrm>
          </p:grpSpPr>
          <p:sp>
            <p:nvSpPr>
              <p:cNvPr id="37949" name="Freeform 61"/>
              <p:cNvSpPr>
                <a:spLocks/>
              </p:cNvSpPr>
              <p:nvPr/>
            </p:nvSpPr>
            <p:spPr bwMode="auto">
              <a:xfrm>
                <a:off x="2983" y="798"/>
                <a:ext cx="1640" cy="2082"/>
              </a:xfrm>
              <a:custGeom>
                <a:avLst/>
                <a:gdLst/>
                <a:ahLst/>
                <a:cxnLst>
                  <a:cxn ang="0">
                    <a:pos x="820" y="7"/>
                  </a:cxn>
                  <a:cxn ang="0">
                    <a:pos x="539" y="81"/>
                  </a:cxn>
                  <a:cxn ang="0">
                    <a:pos x="333" y="192"/>
                  </a:cxn>
                  <a:cxn ang="0">
                    <a:pos x="222" y="302"/>
                  </a:cxn>
                  <a:cxn ang="0">
                    <a:pos x="89" y="516"/>
                  </a:cxn>
                  <a:cxn ang="0">
                    <a:pos x="170" y="627"/>
                  </a:cxn>
                  <a:cxn ang="0">
                    <a:pos x="155" y="1070"/>
                  </a:cxn>
                  <a:cxn ang="0">
                    <a:pos x="96" y="1196"/>
                  </a:cxn>
                  <a:cxn ang="0">
                    <a:pos x="0" y="1366"/>
                  </a:cxn>
                  <a:cxn ang="0">
                    <a:pos x="185" y="1580"/>
                  </a:cxn>
                  <a:cxn ang="0">
                    <a:pos x="237" y="1632"/>
                  </a:cxn>
                  <a:cxn ang="0">
                    <a:pos x="355" y="1764"/>
                  </a:cxn>
                  <a:cxn ang="0">
                    <a:pos x="569" y="2067"/>
                  </a:cxn>
                  <a:cxn ang="0">
                    <a:pos x="857" y="2052"/>
                  </a:cxn>
                  <a:cxn ang="0">
                    <a:pos x="1005" y="1956"/>
                  </a:cxn>
                  <a:cxn ang="0">
                    <a:pos x="1167" y="1816"/>
                  </a:cxn>
                  <a:cxn ang="0">
                    <a:pos x="1293" y="1683"/>
                  </a:cxn>
                  <a:cxn ang="0">
                    <a:pos x="1330" y="1609"/>
                  </a:cxn>
                  <a:cxn ang="0">
                    <a:pos x="1389" y="1462"/>
                  </a:cxn>
                  <a:cxn ang="0">
                    <a:pos x="1485" y="1373"/>
                  </a:cxn>
                  <a:cxn ang="0">
                    <a:pos x="1573" y="1255"/>
                  </a:cxn>
                  <a:cxn ang="0">
                    <a:pos x="1640" y="1107"/>
                  </a:cxn>
                  <a:cxn ang="0">
                    <a:pos x="1485" y="967"/>
                  </a:cxn>
                  <a:cxn ang="0">
                    <a:pos x="1359" y="967"/>
                  </a:cxn>
                  <a:cxn ang="0">
                    <a:pos x="1293" y="886"/>
                  </a:cxn>
                  <a:cxn ang="0">
                    <a:pos x="1204" y="672"/>
                  </a:cxn>
                  <a:cxn ang="0">
                    <a:pos x="997" y="539"/>
                  </a:cxn>
                  <a:cxn ang="0">
                    <a:pos x="975" y="295"/>
                  </a:cxn>
                  <a:cxn ang="0">
                    <a:pos x="909" y="324"/>
                  </a:cxn>
                  <a:cxn ang="0">
                    <a:pos x="643" y="391"/>
                  </a:cxn>
                  <a:cxn ang="0">
                    <a:pos x="599" y="413"/>
                  </a:cxn>
                  <a:cxn ang="0">
                    <a:pos x="473" y="531"/>
                  </a:cxn>
                  <a:cxn ang="0">
                    <a:pos x="67" y="605"/>
                  </a:cxn>
                </a:cxnLst>
                <a:rect l="0" t="0" r="r" b="b"/>
                <a:pathLst>
                  <a:path w="1640" h="2082">
                    <a:moveTo>
                      <a:pt x="1182" y="29"/>
                    </a:moveTo>
                    <a:cubicBezTo>
                      <a:pt x="1053" y="16"/>
                      <a:pt x="949" y="0"/>
                      <a:pt x="820" y="7"/>
                    </a:cubicBezTo>
                    <a:cubicBezTo>
                      <a:pt x="777" y="15"/>
                      <a:pt x="738" y="29"/>
                      <a:pt x="695" y="36"/>
                    </a:cubicBezTo>
                    <a:cubicBezTo>
                      <a:pt x="648" y="52"/>
                      <a:pt x="580" y="53"/>
                      <a:pt x="539" y="81"/>
                    </a:cubicBezTo>
                    <a:cubicBezTo>
                      <a:pt x="508" y="102"/>
                      <a:pt x="445" y="126"/>
                      <a:pt x="407" y="140"/>
                    </a:cubicBezTo>
                    <a:cubicBezTo>
                      <a:pt x="384" y="162"/>
                      <a:pt x="357" y="172"/>
                      <a:pt x="333" y="192"/>
                    </a:cubicBezTo>
                    <a:cubicBezTo>
                      <a:pt x="285" y="232"/>
                      <a:pt x="337" y="198"/>
                      <a:pt x="288" y="228"/>
                    </a:cubicBezTo>
                    <a:cubicBezTo>
                      <a:pt x="244" y="290"/>
                      <a:pt x="268" y="267"/>
                      <a:pt x="222" y="302"/>
                    </a:cubicBezTo>
                    <a:cubicBezTo>
                      <a:pt x="211" y="335"/>
                      <a:pt x="177" y="356"/>
                      <a:pt x="155" y="384"/>
                    </a:cubicBezTo>
                    <a:cubicBezTo>
                      <a:pt x="123" y="426"/>
                      <a:pt x="118" y="474"/>
                      <a:pt x="89" y="516"/>
                    </a:cubicBezTo>
                    <a:cubicBezTo>
                      <a:pt x="91" y="543"/>
                      <a:pt x="76" y="579"/>
                      <a:pt x="96" y="598"/>
                    </a:cubicBezTo>
                    <a:cubicBezTo>
                      <a:pt x="159" y="657"/>
                      <a:pt x="212" y="565"/>
                      <a:pt x="170" y="627"/>
                    </a:cubicBezTo>
                    <a:cubicBezTo>
                      <a:pt x="158" y="718"/>
                      <a:pt x="129" y="833"/>
                      <a:pt x="185" y="915"/>
                    </a:cubicBezTo>
                    <a:cubicBezTo>
                      <a:pt x="202" y="968"/>
                      <a:pt x="185" y="1025"/>
                      <a:pt x="155" y="1070"/>
                    </a:cubicBezTo>
                    <a:cubicBezTo>
                      <a:pt x="136" y="1132"/>
                      <a:pt x="150" y="1102"/>
                      <a:pt x="111" y="1159"/>
                    </a:cubicBezTo>
                    <a:cubicBezTo>
                      <a:pt x="104" y="1170"/>
                      <a:pt x="101" y="1184"/>
                      <a:pt x="96" y="1196"/>
                    </a:cubicBezTo>
                    <a:cubicBezTo>
                      <a:pt x="80" y="1232"/>
                      <a:pt x="59" y="1267"/>
                      <a:pt x="37" y="1299"/>
                    </a:cubicBezTo>
                    <a:cubicBezTo>
                      <a:pt x="29" y="1323"/>
                      <a:pt x="0" y="1366"/>
                      <a:pt x="0" y="1366"/>
                    </a:cubicBezTo>
                    <a:cubicBezTo>
                      <a:pt x="63" y="1404"/>
                      <a:pt x="138" y="1410"/>
                      <a:pt x="207" y="1432"/>
                    </a:cubicBezTo>
                    <a:cubicBezTo>
                      <a:pt x="262" y="1470"/>
                      <a:pt x="214" y="1538"/>
                      <a:pt x="185" y="1580"/>
                    </a:cubicBezTo>
                    <a:cubicBezTo>
                      <a:pt x="187" y="1587"/>
                      <a:pt x="187" y="1597"/>
                      <a:pt x="192" y="1602"/>
                    </a:cubicBezTo>
                    <a:cubicBezTo>
                      <a:pt x="205" y="1615"/>
                      <a:pt x="237" y="1632"/>
                      <a:pt x="237" y="1632"/>
                    </a:cubicBezTo>
                    <a:cubicBezTo>
                      <a:pt x="250" y="1674"/>
                      <a:pt x="225" y="1705"/>
                      <a:pt x="274" y="1720"/>
                    </a:cubicBezTo>
                    <a:cubicBezTo>
                      <a:pt x="299" y="1737"/>
                      <a:pt x="355" y="1764"/>
                      <a:pt x="355" y="1764"/>
                    </a:cubicBezTo>
                    <a:cubicBezTo>
                      <a:pt x="377" y="1787"/>
                      <a:pt x="389" y="1812"/>
                      <a:pt x="407" y="1838"/>
                    </a:cubicBezTo>
                    <a:cubicBezTo>
                      <a:pt x="426" y="1936"/>
                      <a:pt x="466" y="2032"/>
                      <a:pt x="569" y="2067"/>
                    </a:cubicBezTo>
                    <a:cubicBezTo>
                      <a:pt x="607" y="2080"/>
                      <a:pt x="682" y="2080"/>
                      <a:pt x="709" y="2082"/>
                    </a:cubicBezTo>
                    <a:cubicBezTo>
                      <a:pt x="736" y="2078"/>
                      <a:pt x="821" y="2072"/>
                      <a:pt x="857" y="2052"/>
                    </a:cubicBezTo>
                    <a:cubicBezTo>
                      <a:pt x="881" y="2038"/>
                      <a:pt x="900" y="2016"/>
                      <a:pt x="923" y="2001"/>
                    </a:cubicBezTo>
                    <a:cubicBezTo>
                      <a:pt x="948" y="1984"/>
                      <a:pt x="980" y="1974"/>
                      <a:pt x="1005" y="1956"/>
                    </a:cubicBezTo>
                    <a:cubicBezTo>
                      <a:pt x="1047" y="1926"/>
                      <a:pt x="1080" y="1883"/>
                      <a:pt x="1123" y="1853"/>
                    </a:cubicBezTo>
                    <a:cubicBezTo>
                      <a:pt x="1153" y="1810"/>
                      <a:pt x="1120" y="1850"/>
                      <a:pt x="1167" y="1816"/>
                    </a:cubicBezTo>
                    <a:cubicBezTo>
                      <a:pt x="1200" y="1792"/>
                      <a:pt x="1180" y="1794"/>
                      <a:pt x="1211" y="1764"/>
                    </a:cubicBezTo>
                    <a:cubicBezTo>
                      <a:pt x="1239" y="1737"/>
                      <a:pt x="1270" y="1716"/>
                      <a:pt x="1293" y="1683"/>
                    </a:cubicBezTo>
                    <a:cubicBezTo>
                      <a:pt x="1314" y="1618"/>
                      <a:pt x="1280" y="1711"/>
                      <a:pt x="1322" y="1639"/>
                    </a:cubicBezTo>
                    <a:cubicBezTo>
                      <a:pt x="1327" y="1630"/>
                      <a:pt x="1326" y="1619"/>
                      <a:pt x="1330" y="1609"/>
                    </a:cubicBezTo>
                    <a:cubicBezTo>
                      <a:pt x="1338" y="1591"/>
                      <a:pt x="1351" y="1576"/>
                      <a:pt x="1359" y="1558"/>
                    </a:cubicBezTo>
                    <a:cubicBezTo>
                      <a:pt x="1373" y="1527"/>
                      <a:pt x="1378" y="1494"/>
                      <a:pt x="1389" y="1462"/>
                    </a:cubicBezTo>
                    <a:cubicBezTo>
                      <a:pt x="1402" y="1424"/>
                      <a:pt x="1398" y="1388"/>
                      <a:pt x="1433" y="1366"/>
                    </a:cubicBezTo>
                    <a:cubicBezTo>
                      <a:pt x="1450" y="1368"/>
                      <a:pt x="1468" y="1376"/>
                      <a:pt x="1485" y="1373"/>
                    </a:cubicBezTo>
                    <a:cubicBezTo>
                      <a:pt x="1512" y="1368"/>
                      <a:pt x="1516" y="1316"/>
                      <a:pt x="1529" y="1299"/>
                    </a:cubicBezTo>
                    <a:cubicBezTo>
                      <a:pt x="1542" y="1283"/>
                      <a:pt x="1561" y="1272"/>
                      <a:pt x="1573" y="1255"/>
                    </a:cubicBezTo>
                    <a:cubicBezTo>
                      <a:pt x="1585" y="1238"/>
                      <a:pt x="1598" y="1220"/>
                      <a:pt x="1610" y="1203"/>
                    </a:cubicBezTo>
                    <a:cubicBezTo>
                      <a:pt x="1628" y="1178"/>
                      <a:pt x="1630" y="1136"/>
                      <a:pt x="1640" y="1107"/>
                    </a:cubicBezTo>
                    <a:cubicBezTo>
                      <a:pt x="1623" y="973"/>
                      <a:pt x="1637" y="1017"/>
                      <a:pt x="1588" y="945"/>
                    </a:cubicBezTo>
                    <a:cubicBezTo>
                      <a:pt x="1546" y="950"/>
                      <a:pt x="1523" y="955"/>
                      <a:pt x="1485" y="967"/>
                    </a:cubicBezTo>
                    <a:cubicBezTo>
                      <a:pt x="1429" y="1023"/>
                      <a:pt x="1441" y="1001"/>
                      <a:pt x="1426" y="923"/>
                    </a:cubicBezTo>
                    <a:cubicBezTo>
                      <a:pt x="1401" y="938"/>
                      <a:pt x="1387" y="958"/>
                      <a:pt x="1359" y="967"/>
                    </a:cubicBezTo>
                    <a:cubicBezTo>
                      <a:pt x="1332" y="1007"/>
                      <a:pt x="1307" y="998"/>
                      <a:pt x="1256" y="1004"/>
                    </a:cubicBezTo>
                    <a:cubicBezTo>
                      <a:pt x="1240" y="960"/>
                      <a:pt x="1278" y="927"/>
                      <a:pt x="1293" y="886"/>
                    </a:cubicBezTo>
                    <a:cubicBezTo>
                      <a:pt x="1288" y="834"/>
                      <a:pt x="1288" y="782"/>
                      <a:pt x="1278" y="731"/>
                    </a:cubicBezTo>
                    <a:cubicBezTo>
                      <a:pt x="1271" y="697"/>
                      <a:pt x="1228" y="686"/>
                      <a:pt x="1204" y="672"/>
                    </a:cubicBezTo>
                    <a:cubicBezTo>
                      <a:pt x="1163" y="648"/>
                      <a:pt x="1129" y="619"/>
                      <a:pt x="1086" y="598"/>
                    </a:cubicBezTo>
                    <a:cubicBezTo>
                      <a:pt x="1059" y="571"/>
                      <a:pt x="1033" y="550"/>
                      <a:pt x="997" y="539"/>
                    </a:cubicBezTo>
                    <a:cubicBezTo>
                      <a:pt x="932" y="471"/>
                      <a:pt x="965" y="396"/>
                      <a:pt x="990" y="317"/>
                    </a:cubicBezTo>
                    <a:cubicBezTo>
                      <a:pt x="985" y="310"/>
                      <a:pt x="984" y="297"/>
                      <a:pt x="975" y="295"/>
                    </a:cubicBezTo>
                    <a:cubicBezTo>
                      <a:pt x="966" y="293"/>
                      <a:pt x="961" y="306"/>
                      <a:pt x="953" y="310"/>
                    </a:cubicBezTo>
                    <a:cubicBezTo>
                      <a:pt x="939" y="316"/>
                      <a:pt x="923" y="319"/>
                      <a:pt x="909" y="324"/>
                    </a:cubicBezTo>
                    <a:cubicBezTo>
                      <a:pt x="855" y="344"/>
                      <a:pt x="803" y="352"/>
                      <a:pt x="746" y="361"/>
                    </a:cubicBezTo>
                    <a:cubicBezTo>
                      <a:pt x="712" y="373"/>
                      <a:pt x="677" y="380"/>
                      <a:pt x="643" y="391"/>
                    </a:cubicBezTo>
                    <a:cubicBezTo>
                      <a:pt x="636" y="396"/>
                      <a:pt x="629" y="402"/>
                      <a:pt x="621" y="406"/>
                    </a:cubicBezTo>
                    <a:cubicBezTo>
                      <a:pt x="614" y="409"/>
                      <a:pt x="605" y="409"/>
                      <a:pt x="599" y="413"/>
                    </a:cubicBezTo>
                    <a:cubicBezTo>
                      <a:pt x="539" y="452"/>
                      <a:pt x="609" y="423"/>
                      <a:pt x="554" y="443"/>
                    </a:cubicBezTo>
                    <a:cubicBezTo>
                      <a:pt x="535" y="462"/>
                      <a:pt x="497" y="515"/>
                      <a:pt x="473" y="531"/>
                    </a:cubicBezTo>
                    <a:cubicBezTo>
                      <a:pt x="383" y="592"/>
                      <a:pt x="235" y="580"/>
                      <a:pt x="141" y="583"/>
                    </a:cubicBezTo>
                    <a:cubicBezTo>
                      <a:pt x="126" y="588"/>
                      <a:pt x="76" y="596"/>
                      <a:pt x="67" y="605"/>
                    </a:cubicBezTo>
                    <a:cubicBezTo>
                      <a:pt x="65" y="607"/>
                      <a:pt x="72" y="610"/>
                      <a:pt x="74" y="612"/>
                    </a:cubicBezTo>
                  </a:path>
                </a:pathLst>
              </a:custGeom>
              <a:solidFill>
                <a:schemeClr val="tx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950" name="Freeform 62"/>
              <p:cNvSpPr>
                <a:spLocks/>
              </p:cNvSpPr>
              <p:nvPr/>
            </p:nvSpPr>
            <p:spPr bwMode="auto">
              <a:xfrm>
                <a:off x="2990" y="754"/>
                <a:ext cx="1850" cy="1724"/>
              </a:xfrm>
              <a:custGeom>
                <a:avLst/>
                <a:gdLst/>
                <a:ahLst/>
                <a:cxnLst>
                  <a:cxn ang="0">
                    <a:pos x="897" y="317"/>
                  </a:cxn>
                  <a:cxn ang="0">
                    <a:pos x="683" y="369"/>
                  </a:cxn>
                  <a:cxn ang="0">
                    <a:pos x="572" y="406"/>
                  </a:cxn>
                  <a:cxn ang="0">
                    <a:pos x="520" y="435"/>
                  </a:cxn>
                  <a:cxn ang="0">
                    <a:pos x="343" y="546"/>
                  </a:cxn>
                  <a:cxn ang="0">
                    <a:pos x="181" y="554"/>
                  </a:cxn>
                  <a:cxn ang="0">
                    <a:pos x="18" y="546"/>
                  </a:cxn>
                  <a:cxn ang="0">
                    <a:pos x="63" y="502"/>
                  </a:cxn>
                  <a:cxn ang="0">
                    <a:pos x="114" y="428"/>
                  </a:cxn>
                  <a:cxn ang="0">
                    <a:pos x="247" y="214"/>
                  </a:cxn>
                  <a:cxn ang="0">
                    <a:pos x="269" y="192"/>
                  </a:cxn>
                  <a:cxn ang="0">
                    <a:pos x="299" y="177"/>
                  </a:cxn>
                  <a:cxn ang="0">
                    <a:pos x="314" y="155"/>
                  </a:cxn>
                  <a:cxn ang="0">
                    <a:pos x="380" y="125"/>
                  </a:cxn>
                  <a:cxn ang="0">
                    <a:pos x="491" y="59"/>
                  </a:cxn>
                  <a:cxn ang="0">
                    <a:pos x="565" y="0"/>
                  </a:cxn>
                  <a:cxn ang="0">
                    <a:pos x="1222" y="22"/>
                  </a:cxn>
                  <a:cxn ang="0">
                    <a:pos x="1362" y="44"/>
                  </a:cxn>
                  <a:cxn ang="0">
                    <a:pos x="1443" y="66"/>
                  </a:cxn>
                  <a:cxn ang="0">
                    <a:pos x="1547" y="140"/>
                  </a:cxn>
                  <a:cxn ang="0">
                    <a:pos x="1650" y="214"/>
                  </a:cxn>
                  <a:cxn ang="0">
                    <a:pos x="1739" y="332"/>
                  </a:cxn>
                  <a:cxn ang="0">
                    <a:pos x="1761" y="664"/>
                  </a:cxn>
                  <a:cxn ang="0">
                    <a:pos x="1783" y="967"/>
                  </a:cxn>
                  <a:cxn ang="0">
                    <a:pos x="1798" y="1152"/>
                  </a:cxn>
                  <a:cxn ang="0">
                    <a:pos x="1850" y="1447"/>
                  </a:cxn>
                  <a:cxn ang="0">
                    <a:pos x="1835" y="1491"/>
                  </a:cxn>
                  <a:cxn ang="0">
                    <a:pos x="1783" y="1477"/>
                  </a:cxn>
                  <a:cxn ang="0">
                    <a:pos x="1650" y="1403"/>
                  </a:cxn>
                  <a:cxn ang="0">
                    <a:pos x="1613" y="1388"/>
                  </a:cxn>
                  <a:cxn ang="0">
                    <a:pos x="1569" y="1358"/>
                  </a:cxn>
                  <a:cxn ang="0">
                    <a:pos x="1532" y="1322"/>
                  </a:cxn>
                  <a:cxn ang="0">
                    <a:pos x="1495" y="1277"/>
                  </a:cxn>
                  <a:cxn ang="0">
                    <a:pos x="1532" y="1203"/>
                  </a:cxn>
                  <a:cxn ang="0">
                    <a:pos x="1576" y="1174"/>
                  </a:cxn>
                  <a:cxn ang="0">
                    <a:pos x="1554" y="915"/>
                  </a:cxn>
                  <a:cxn ang="0">
                    <a:pos x="1466" y="952"/>
                  </a:cxn>
                  <a:cxn ang="0">
                    <a:pos x="1466" y="952"/>
                  </a:cxn>
                  <a:cxn ang="0">
                    <a:pos x="1384" y="982"/>
                  </a:cxn>
                  <a:cxn ang="0">
                    <a:pos x="1340" y="1011"/>
                  </a:cxn>
                  <a:cxn ang="0">
                    <a:pos x="1237" y="1026"/>
                  </a:cxn>
                  <a:cxn ang="0">
                    <a:pos x="1170" y="1011"/>
                  </a:cxn>
                  <a:cxn ang="0">
                    <a:pos x="1155" y="989"/>
                  </a:cxn>
                  <a:cxn ang="0">
                    <a:pos x="1185" y="805"/>
                  </a:cxn>
                  <a:cxn ang="0">
                    <a:pos x="1089" y="657"/>
                  </a:cxn>
                  <a:cxn ang="0">
                    <a:pos x="971" y="598"/>
                  </a:cxn>
                  <a:cxn ang="0">
                    <a:pos x="882" y="517"/>
                  </a:cxn>
                  <a:cxn ang="0">
                    <a:pos x="867" y="472"/>
                  </a:cxn>
                  <a:cxn ang="0">
                    <a:pos x="816" y="325"/>
                  </a:cxn>
                </a:cxnLst>
                <a:rect l="0" t="0" r="r" b="b"/>
                <a:pathLst>
                  <a:path w="1850" h="1498">
                    <a:moveTo>
                      <a:pt x="897" y="317"/>
                    </a:moveTo>
                    <a:cubicBezTo>
                      <a:pt x="824" y="330"/>
                      <a:pt x="755" y="352"/>
                      <a:pt x="683" y="369"/>
                    </a:cubicBezTo>
                    <a:cubicBezTo>
                      <a:pt x="647" y="387"/>
                      <a:pt x="611" y="396"/>
                      <a:pt x="572" y="406"/>
                    </a:cubicBezTo>
                    <a:cubicBezTo>
                      <a:pt x="556" y="417"/>
                      <a:pt x="536" y="423"/>
                      <a:pt x="520" y="435"/>
                    </a:cubicBezTo>
                    <a:cubicBezTo>
                      <a:pt x="472" y="469"/>
                      <a:pt x="408" y="541"/>
                      <a:pt x="343" y="546"/>
                    </a:cubicBezTo>
                    <a:cubicBezTo>
                      <a:pt x="289" y="550"/>
                      <a:pt x="235" y="551"/>
                      <a:pt x="181" y="554"/>
                    </a:cubicBezTo>
                    <a:cubicBezTo>
                      <a:pt x="127" y="571"/>
                      <a:pt x="86" y="588"/>
                      <a:pt x="18" y="546"/>
                    </a:cubicBezTo>
                    <a:cubicBezTo>
                      <a:pt x="0" y="535"/>
                      <a:pt x="48" y="517"/>
                      <a:pt x="63" y="502"/>
                    </a:cubicBezTo>
                    <a:cubicBezTo>
                      <a:pt x="87" y="479"/>
                      <a:pt x="100" y="459"/>
                      <a:pt x="114" y="428"/>
                    </a:cubicBezTo>
                    <a:cubicBezTo>
                      <a:pt x="145" y="357"/>
                      <a:pt x="164" y="241"/>
                      <a:pt x="247" y="214"/>
                    </a:cubicBezTo>
                    <a:cubicBezTo>
                      <a:pt x="254" y="207"/>
                      <a:pt x="261" y="198"/>
                      <a:pt x="269" y="192"/>
                    </a:cubicBezTo>
                    <a:cubicBezTo>
                      <a:pt x="278" y="186"/>
                      <a:pt x="290" y="184"/>
                      <a:pt x="299" y="177"/>
                    </a:cubicBezTo>
                    <a:cubicBezTo>
                      <a:pt x="306" y="171"/>
                      <a:pt x="307" y="161"/>
                      <a:pt x="314" y="155"/>
                    </a:cubicBezTo>
                    <a:cubicBezTo>
                      <a:pt x="331" y="141"/>
                      <a:pt x="361" y="136"/>
                      <a:pt x="380" y="125"/>
                    </a:cubicBezTo>
                    <a:cubicBezTo>
                      <a:pt x="428" y="98"/>
                      <a:pt x="437" y="77"/>
                      <a:pt x="491" y="59"/>
                    </a:cubicBezTo>
                    <a:cubicBezTo>
                      <a:pt x="515" y="35"/>
                      <a:pt x="541" y="24"/>
                      <a:pt x="565" y="0"/>
                    </a:cubicBezTo>
                    <a:cubicBezTo>
                      <a:pt x="888" y="4"/>
                      <a:pt x="982" y="0"/>
                      <a:pt x="1222" y="22"/>
                    </a:cubicBezTo>
                    <a:cubicBezTo>
                      <a:pt x="1271" y="31"/>
                      <a:pt x="1311" y="39"/>
                      <a:pt x="1362" y="44"/>
                    </a:cubicBezTo>
                    <a:cubicBezTo>
                      <a:pt x="1390" y="50"/>
                      <a:pt x="1416" y="59"/>
                      <a:pt x="1443" y="66"/>
                    </a:cubicBezTo>
                    <a:cubicBezTo>
                      <a:pt x="1477" y="90"/>
                      <a:pt x="1510" y="121"/>
                      <a:pt x="1547" y="140"/>
                    </a:cubicBezTo>
                    <a:cubicBezTo>
                      <a:pt x="1560" y="179"/>
                      <a:pt x="1614" y="195"/>
                      <a:pt x="1650" y="214"/>
                    </a:cubicBezTo>
                    <a:cubicBezTo>
                      <a:pt x="1697" y="239"/>
                      <a:pt x="1720" y="285"/>
                      <a:pt x="1739" y="332"/>
                    </a:cubicBezTo>
                    <a:cubicBezTo>
                      <a:pt x="1743" y="470"/>
                      <a:pt x="1742" y="546"/>
                      <a:pt x="1761" y="664"/>
                    </a:cubicBezTo>
                    <a:cubicBezTo>
                      <a:pt x="1766" y="817"/>
                      <a:pt x="1765" y="853"/>
                      <a:pt x="1783" y="967"/>
                    </a:cubicBezTo>
                    <a:cubicBezTo>
                      <a:pt x="1788" y="1029"/>
                      <a:pt x="1793" y="1090"/>
                      <a:pt x="1798" y="1152"/>
                    </a:cubicBezTo>
                    <a:cubicBezTo>
                      <a:pt x="1805" y="1243"/>
                      <a:pt x="1794" y="1365"/>
                      <a:pt x="1850" y="1447"/>
                    </a:cubicBezTo>
                    <a:cubicBezTo>
                      <a:pt x="1845" y="1462"/>
                      <a:pt x="1849" y="1485"/>
                      <a:pt x="1835" y="1491"/>
                    </a:cubicBezTo>
                    <a:cubicBezTo>
                      <a:pt x="1819" y="1498"/>
                      <a:pt x="1800" y="1483"/>
                      <a:pt x="1783" y="1477"/>
                    </a:cubicBezTo>
                    <a:cubicBezTo>
                      <a:pt x="1736" y="1460"/>
                      <a:pt x="1694" y="1426"/>
                      <a:pt x="1650" y="1403"/>
                    </a:cubicBezTo>
                    <a:cubicBezTo>
                      <a:pt x="1638" y="1397"/>
                      <a:pt x="1625" y="1394"/>
                      <a:pt x="1613" y="1388"/>
                    </a:cubicBezTo>
                    <a:cubicBezTo>
                      <a:pt x="1597" y="1379"/>
                      <a:pt x="1569" y="1358"/>
                      <a:pt x="1569" y="1358"/>
                    </a:cubicBezTo>
                    <a:cubicBezTo>
                      <a:pt x="1526" y="1294"/>
                      <a:pt x="1584" y="1374"/>
                      <a:pt x="1532" y="1322"/>
                    </a:cubicBezTo>
                    <a:cubicBezTo>
                      <a:pt x="1518" y="1308"/>
                      <a:pt x="1509" y="1291"/>
                      <a:pt x="1495" y="1277"/>
                    </a:cubicBezTo>
                    <a:cubicBezTo>
                      <a:pt x="1485" y="1245"/>
                      <a:pt x="1506" y="1224"/>
                      <a:pt x="1532" y="1203"/>
                    </a:cubicBezTo>
                    <a:cubicBezTo>
                      <a:pt x="1546" y="1192"/>
                      <a:pt x="1576" y="1174"/>
                      <a:pt x="1576" y="1174"/>
                    </a:cubicBezTo>
                    <a:cubicBezTo>
                      <a:pt x="1630" y="1095"/>
                      <a:pt x="1575" y="998"/>
                      <a:pt x="1554" y="915"/>
                    </a:cubicBezTo>
                    <a:cubicBezTo>
                      <a:pt x="1493" y="926"/>
                      <a:pt x="1522" y="915"/>
                      <a:pt x="1466" y="952"/>
                    </a:cubicBezTo>
                    <a:lnTo>
                      <a:pt x="1466" y="952"/>
                    </a:lnTo>
                    <a:cubicBezTo>
                      <a:pt x="1437" y="960"/>
                      <a:pt x="1410" y="966"/>
                      <a:pt x="1384" y="982"/>
                    </a:cubicBezTo>
                    <a:cubicBezTo>
                      <a:pt x="1369" y="991"/>
                      <a:pt x="1357" y="1008"/>
                      <a:pt x="1340" y="1011"/>
                    </a:cubicBezTo>
                    <a:cubicBezTo>
                      <a:pt x="1277" y="1023"/>
                      <a:pt x="1311" y="1017"/>
                      <a:pt x="1237" y="1026"/>
                    </a:cubicBezTo>
                    <a:cubicBezTo>
                      <a:pt x="1215" y="1021"/>
                      <a:pt x="1191" y="1020"/>
                      <a:pt x="1170" y="1011"/>
                    </a:cubicBezTo>
                    <a:cubicBezTo>
                      <a:pt x="1162" y="1007"/>
                      <a:pt x="1156" y="998"/>
                      <a:pt x="1155" y="989"/>
                    </a:cubicBezTo>
                    <a:cubicBezTo>
                      <a:pt x="1152" y="933"/>
                      <a:pt x="1168" y="860"/>
                      <a:pt x="1185" y="805"/>
                    </a:cubicBezTo>
                    <a:cubicBezTo>
                      <a:pt x="1170" y="725"/>
                      <a:pt x="1165" y="688"/>
                      <a:pt x="1089" y="657"/>
                    </a:cubicBezTo>
                    <a:cubicBezTo>
                      <a:pt x="1056" y="624"/>
                      <a:pt x="1014" y="612"/>
                      <a:pt x="971" y="598"/>
                    </a:cubicBezTo>
                    <a:cubicBezTo>
                      <a:pt x="937" y="573"/>
                      <a:pt x="916" y="539"/>
                      <a:pt x="882" y="517"/>
                    </a:cubicBezTo>
                    <a:cubicBezTo>
                      <a:pt x="877" y="502"/>
                      <a:pt x="869" y="488"/>
                      <a:pt x="867" y="472"/>
                    </a:cubicBezTo>
                    <a:cubicBezTo>
                      <a:pt x="843" y="313"/>
                      <a:pt x="904" y="325"/>
                      <a:pt x="816" y="325"/>
                    </a:cubicBezTo>
                  </a:path>
                </a:pathLst>
              </a:custGeom>
              <a:solidFill>
                <a:schemeClr val="bg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37951" name="Freeform 63"/>
            <p:cNvSpPr>
              <a:spLocks/>
            </p:cNvSpPr>
            <p:nvPr/>
          </p:nvSpPr>
          <p:spPr bwMode="auto">
            <a:xfrm>
              <a:off x="3229" y="1706"/>
              <a:ext cx="998" cy="1088"/>
            </a:xfrm>
            <a:custGeom>
              <a:avLst/>
              <a:gdLst/>
              <a:ahLst/>
              <a:cxnLst>
                <a:cxn ang="0">
                  <a:pos x="272" y="0"/>
                </a:cxn>
                <a:cxn ang="0">
                  <a:pos x="0" y="907"/>
                </a:cxn>
                <a:cxn ang="0">
                  <a:pos x="272" y="952"/>
                </a:cxn>
                <a:cxn ang="0">
                  <a:pos x="499" y="227"/>
                </a:cxn>
                <a:cxn ang="0">
                  <a:pos x="726" y="952"/>
                </a:cxn>
                <a:cxn ang="0">
                  <a:pos x="998" y="907"/>
                </a:cxn>
                <a:cxn ang="0">
                  <a:pos x="726" y="0"/>
                </a:cxn>
                <a:cxn ang="0">
                  <a:pos x="272" y="0"/>
                </a:cxn>
              </a:cxnLst>
              <a:rect l="0" t="0" r="r" b="b"/>
              <a:pathLst>
                <a:path w="998" h="952">
                  <a:moveTo>
                    <a:pt x="272" y="0"/>
                  </a:moveTo>
                  <a:lnTo>
                    <a:pt x="0" y="907"/>
                  </a:lnTo>
                  <a:lnTo>
                    <a:pt x="272" y="952"/>
                  </a:lnTo>
                  <a:lnTo>
                    <a:pt x="499" y="227"/>
                  </a:lnTo>
                  <a:lnTo>
                    <a:pt x="726" y="952"/>
                  </a:lnTo>
                  <a:lnTo>
                    <a:pt x="998" y="907"/>
                  </a:lnTo>
                  <a:lnTo>
                    <a:pt x="726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rgbClr val="018D7C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7952" name="Freeform 64"/>
            <p:cNvSpPr>
              <a:spLocks/>
            </p:cNvSpPr>
            <p:nvPr/>
          </p:nvSpPr>
          <p:spPr bwMode="auto">
            <a:xfrm flipH="1">
              <a:off x="4007" y="1109"/>
              <a:ext cx="272" cy="590"/>
            </a:xfrm>
            <a:custGeom>
              <a:avLst/>
              <a:gdLst/>
              <a:ahLst/>
              <a:cxnLst>
                <a:cxn ang="0">
                  <a:pos x="227" y="0"/>
                </a:cxn>
                <a:cxn ang="0">
                  <a:pos x="0" y="726"/>
                </a:cxn>
                <a:cxn ang="0">
                  <a:pos x="182" y="771"/>
                </a:cxn>
                <a:cxn ang="0">
                  <a:pos x="272" y="363"/>
                </a:cxn>
                <a:cxn ang="0">
                  <a:pos x="227" y="0"/>
                </a:cxn>
              </a:cxnLst>
              <a:rect l="0" t="0" r="r" b="b"/>
              <a:pathLst>
                <a:path w="272" h="771">
                  <a:moveTo>
                    <a:pt x="227" y="0"/>
                  </a:moveTo>
                  <a:lnTo>
                    <a:pt x="0" y="726"/>
                  </a:lnTo>
                  <a:lnTo>
                    <a:pt x="182" y="771"/>
                  </a:lnTo>
                  <a:lnTo>
                    <a:pt x="272" y="363"/>
                  </a:lnTo>
                  <a:lnTo>
                    <a:pt x="227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7953" name="Freeform 65"/>
            <p:cNvSpPr>
              <a:spLocks/>
            </p:cNvSpPr>
            <p:nvPr/>
          </p:nvSpPr>
          <p:spPr bwMode="auto">
            <a:xfrm>
              <a:off x="3263" y="1077"/>
              <a:ext cx="545" cy="454"/>
            </a:xfrm>
            <a:custGeom>
              <a:avLst/>
              <a:gdLst/>
              <a:ahLst/>
              <a:cxnLst>
                <a:cxn ang="0">
                  <a:pos x="136" y="0"/>
                </a:cxn>
                <a:cxn ang="0">
                  <a:pos x="0" y="454"/>
                </a:cxn>
                <a:cxn ang="0">
                  <a:pos x="545" y="454"/>
                </a:cxn>
                <a:cxn ang="0">
                  <a:pos x="545" y="318"/>
                </a:cxn>
                <a:cxn ang="0">
                  <a:pos x="182" y="318"/>
                </a:cxn>
                <a:cxn ang="0">
                  <a:pos x="136" y="0"/>
                </a:cxn>
              </a:cxnLst>
              <a:rect l="0" t="0" r="r" b="b"/>
              <a:pathLst>
                <a:path w="545" h="454">
                  <a:moveTo>
                    <a:pt x="136" y="0"/>
                  </a:moveTo>
                  <a:lnTo>
                    <a:pt x="0" y="454"/>
                  </a:lnTo>
                  <a:lnTo>
                    <a:pt x="545" y="454"/>
                  </a:lnTo>
                  <a:lnTo>
                    <a:pt x="545" y="318"/>
                  </a:lnTo>
                  <a:lnTo>
                    <a:pt x="182" y="318"/>
                  </a:lnTo>
                  <a:lnTo>
                    <a:pt x="136" y="0"/>
                  </a:lnTo>
                  <a:close/>
                </a:path>
              </a:pathLst>
            </a:custGeom>
            <a:solidFill>
              <a:srgbClr val="FF33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7954" name="Freeform 66"/>
            <p:cNvSpPr>
              <a:spLocks/>
            </p:cNvSpPr>
            <p:nvPr/>
          </p:nvSpPr>
          <p:spPr bwMode="auto">
            <a:xfrm rot="15979788">
              <a:off x="3814" y="1340"/>
              <a:ext cx="121" cy="220"/>
            </a:xfrm>
            <a:custGeom>
              <a:avLst/>
              <a:gdLst/>
              <a:ahLst/>
              <a:cxnLst>
                <a:cxn ang="0">
                  <a:pos x="340" y="46"/>
                </a:cxn>
                <a:cxn ang="0">
                  <a:pos x="23" y="635"/>
                </a:cxn>
                <a:cxn ang="0">
                  <a:pos x="204" y="1044"/>
                </a:cxn>
                <a:cxn ang="0">
                  <a:pos x="477" y="862"/>
                </a:cxn>
                <a:cxn ang="0">
                  <a:pos x="431" y="726"/>
                </a:cxn>
                <a:cxn ang="0">
                  <a:pos x="295" y="817"/>
                </a:cxn>
                <a:cxn ang="0">
                  <a:pos x="250" y="681"/>
                </a:cxn>
                <a:cxn ang="0">
                  <a:pos x="386" y="635"/>
                </a:cxn>
                <a:cxn ang="0">
                  <a:pos x="340" y="272"/>
                </a:cxn>
                <a:cxn ang="0">
                  <a:pos x="431" y="726"/>
                </a:cxn>
                <a:cxn ang="0">
                  <a:pos x="613" y="681"/>
                </a:cxn>
                <a:cxn ang="0">
                  <a:pos x="567" y="363"/>
                </a:cxn>
                <a:cxn ang="0">
                  <a:pos x="613" y="91"/>
                </a:cxn>
                <a:cxn ang="0">
                  <a:pos x="386" y="0"/>
                </a:cxn>
                <a:cxn ang="0">
                  <a:pos x="340" y="91"/>
                </a:cxn>
              </a:cxnLst>
              <a:rect l="0" t="0" r="r" b="b"/>
              <a:pathLst>
                <a:path w="643" h="1082">
                  <a:moveTo>
                    <a:pt x="340" y="46"/>
                  </a:moveTo>
                  <a:cubicBezTo>
                    <a:pt x="193" y="257"/>
                    <a:pt x="46" y="469"/>
                    <a:pt x="23" y="635"/>
                  </a:cubicBezTo>
                  <a:cubicBezTo>
                    <a:pt x="0" y="801"/>
                    <a:pt x="129" y="1006"/>
                    <a:pt x="204" y="1044"/>
                  </a:cubicBezTo>
                  <a:cubicBezTo>
                    <a:pt x="279" y="1082"/>
                    <a:pt x="439" y="915"/>
                    <a:pt x="477" y="862"/>
                  </a:cubicBezTo>
                  <a:cubicBezTo>
                    <a:pt x="515" y="809"/>
                    <a:pt x="461" y="733"/>
                    <a:pt x="431" y="726"/>
                  </a:cubicBezTo>
                  <a:cubicBezTo>
                    <a:pt x="401" y="719"/>
                    <a:pt x="325" y="824"/>
                    <a:pt x="295" y="817"/>
                  </a:cubicBezTo>
                  <a:cubicBezTo>
                    <a:pt x="265" y="810"/>
                    <a:pt x="235" y="711"/>
                    <a:pt x="250" y="681"/>
                  </a:cubicBezTo>
                  <a:cubicBezTo>
                    <a:pt x="265" y="651"/>
                    <a:pt x="371" y="703"/>
                    <a:pt x="386" y="635"/>
                  </a:cubicBezTo>
                  <a:cubicBezTo>
                    <a:pt x="401" y="567"/>
                    <a:pt x="333" y="257"/>
                    <a:pt x="340" y="272"/>
                  </a:cubicBezTo>
                  <a:cubicBezTo>
                    <a:pt x="347" y="287"/>
                    <a:pt x="386" y="658"/>
                    <a:pt x="431" y="726"/>
                  </a:cubicBezTo>
                  <a:cubicBezTo>
                    <a:pt x="476" y="794"/>
                    <a:pt x="590" y="742"/>
                    <a:pt x="613" y="681"/>
                  </a:cubicBezTo>
                  <a:cubicBezTo>
                    <a:pt x="636" y="620"/>
                    <a:pt x="567" y="461"/>
                    <a:pt x="567" y="363"/>
                  </a:cubicBezTo>
                  <a:cubicBezTo>
                    <a:pt x="567" y="265"/>
                    <a:pt x="643" y="151"/>
                    <a:pt x="613" y="91"/>
                  </a:cubicBezTo>
                  <a:cubicBezTo>
                    <a:pt x="583" y="31"/>
                    <a:pt x="431" y="0"/>
                    <a:pt x="386" y="0"/>
                  </a:cubicBezTo>
                  <a:cubicBezTo>
                    <a:pt x="341" y="0"/>
                    <a:pt x="340" y="45"/>
                    <a:pt x="340" y="91"/>
                  </a:cubicBezTo>
                </a:path>
              </a:pathLst>
            </a:cu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7955" name="Freeform 67"/>
            <p:cNvSpPr>
              <a:spLocks/>
            </p:cNvSpPr>
            <p:nvPr/>
          </p:nvSpPr>
          <p:spPr bwMode="auto">
            <a:xfrm>
              <a:off x="3424" y="997"/>
              <a:ext cx="409" cy="528"/>
            </a:xfrm>
            <a:custGeom>
              <a:avLst/>
              <a:gdLst/>
              <a:ahLst/>
              <a:cxnLst>
                <a:cxn ang="0">
                  <a:pos x="409" y="0"/>
                </a:cxn>
                <a:cxn ang="0">
                  <a:pos x="0" y="499"/>
                </a:cxn>
                <a:cxn ang="0">
                  <a:pos x="409" y="499"/>
                </a:cxn>
                <a:cxn ang="0">
                  <a:pos x="409" y="0"/>
                </a:cxn>
              </a:cxnLst>
              <a:rect l="0" t="0" r="r" b="b"/>
              <a:pathLst>
                <a:path w="409" h="499">
                  <a:moveTo>
                    <a:pt x="409" y="0"/>
                  </a:moveTo>
                  <a:lnTo>
                    <a:pt x="0" y="499"/>
                  </a:lnTo>
                  <a:lnTo>
                    <a:pt x="409" y="499"/>
                  </a:lnTo>
                  <a:lnTo>
                    <a:pt x="409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7956" name="Freeform 68"/>
            <p:cNvSpPr>
              <a:spLocks/>
            </p:cNvSpPr>
            <p:nvPr/>
          </p:nvSpPr>
          <p:spPr bwMode="auto">
            <a:xfrm>
              <a:off x="3515" y="572"/>
              <a:ext cx="318" cy="227"/>
            </a:xfrm>
            <a:custGeom>
              <a:avLst/>
              <a:gdLst/>
              <a:ahLst/>
              <a:cxnLst>
                <a:cxn ang="0">
                  <a:pos x="0" y="91"/>
                </a:cxn>
                <a:cxn ang="0">
                  <a:pos x="318" y="227"/>
                </a:cxn>
                <a:cxn ang="0">
                  <a:pos x="318" y="91"/>
                </a:cxn>
                <a:cxn ang="0">
                  <a:pos x="91" y="0"/>
                </a:cxn>
                <a:cxn ang="0">
                  <a:pos x="0" y="46"/>
                </a:cxn>
                <a:cxn ang="0">
                  <a:pos x="0" y="91"/>
                </a:cxn>
              </a:cxnLst>
              <a:rect l="0" t="0" r="r" b="b"/>
              <a:pathLst>
                <a:path w="318" h="227">
                  <a:moveTo>
                    <a:pt x="0" y="91"/>
                  </a:moveTo>
                  <a:lnTo>
                    <a:pt x="318" y="227"/>
                  </a:lnTo>
                  <a:lnTo>
                    <a:pt x="318" y="91"/>
                  </a:lnTo>
                  <a:lnTo>
                    <a:pt x="91" y="0"/>
                  </a:lnTo>
                  <a:lnTo>
                    <a:pt x="0" y="46"/>
                  </a:lnTo>
                  <a:lnTo>
                    <a:pt x="0" y="91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0" name="Group 69"/>
          <p:cNvGrpSpPr>
            <a:grpSpLocks/>
          </p:cNvGrpSpPr>
          <p:nvPr/>
        </p:nvGrpSpPr>
        <p:grpSpPr bwMode="auto">
          <a:xfrm>
            <a:off x="5651500" y="765175"/>
            <a:ext cx="936625" cy="1511300"/>
            <a:chOff x="3061" y="572"/>
            <a:chExt cx="1361" cy="2359"/>
          </a:xfrm>
        </p:grpSpPr>
        <p:sp>
          <p:nvSpPr>
            <p:cNvPr id="37958" name="Freeform 70"/>
            <p:cNvSpPr>
              <a:spLocks/>
            </p:cNvSpPr>
            <p:nvPr/>
          </p:nvSpPr>
          <p:spPr bwMode="auto">
            <a:xfrm flipH="1">
              <a:off x="4014" y="2634"/>
              <a:ext cx="408" cy="295"/>
            </a:xfrm>
            <a:custGeom>
              <a:avLst/>
              <a:gdLst/>
              <a:ahLst/>
              <a:cxnLst>
                <a:cxn ang="0">
                  <a:pos x="695" y="68"/>
                </a:cxn>
                <a:cxn ang="0">
                  <a:pos x="650" y="204"/>
                </a:cxn>
                <a:cxn ang="0">
                  <a:pos x="559" y="249"/>
                </a:cxn>
                <a:cxn ang="0">
                  <a:pos x="196" y="295"/>
                </a:cxn>
                <a:cxn ang="0">
                  <a:pos x="60" y="385"/>
                </a:cxn>
                <a:cxn ang="0">
                  <a:pos x="60" y="476"/>
                </a:cxn>
                <a:cxn ang="0">
                  <a:pos x="423" y="476"/>
                </a:cxn>
                <a:cxn ang="0">
                  <a:pos x="650" y="385"/>
                </a:cxn>
                <a:cxn ang="0">
                  <a:pos x="740" y="431"/>
                </a:cxn>
                <a:cxn ang="0">
                  <a:pos x="740" y="476"/>
                </a:cxn>
                <a:cxn ang="0">
                  <a:pos x="967" y="476"/>
                </a:cxn>
                <a:cxn ang="0">
                  <a:pos x="967" y="68"/>
                </a:cxn>
                <a:cxn ang="0">
                  <a:pos x="695" y="68"/>
                </a:cxn>
              </a:cxnLst>
              <a:rect l="0" t="0" r="r" b="b"/>
              <a:pathLst>
                <a:path w="1012" h="544">
                  <a:moveTo>
                    <a:pt x="695" y="68"/>
                  </a:moveTo>
                  <a:cubicBezTo>
                    <a:pt x="642" y="91"/>
                    <a:pt x="673" y="174"/>
                    <a:pt x="650" y="204"/>
                  </a:cubicBezTo>
                  <a:cubicBezTo>
                    <a:pt x="627" y="234"/>
                    <a:pt x="635" y="234"/>
                    <a:pt x="559" y="249"/>
                  </a:cubicBezTo>
                  <a:cubicBezTo>
                    <a:pt x="483" y="264"/>
                    <a:pt x="279" y="272"/>
                    <a:pt x="196" y="295"/>
                  </a:cubicBezTo>
                  <a:cubicBezTo>
                    <a:pt x="113" y="318"/>
                    <a:pt x="83" y="355"/>
                    <a:pt x="60" y="385"/>
                  </a:cubicBezTo>
                  <a:cubicBezTo>
                    <a:pt x="37" y="415"/>
                    <a:pt x="0" y="461"/>
                    <a:pt x="60" y="476"/>
                  </a:cubicBezTo>
                  <a:cubicBezTo>
                    <a:pt x="120" y="491"/>
                    <a:pt x="325" y="491"/>
                    <a:pt x="423" y="476"/>
                  </a:cubicBezTo>
                  <a:cubicBezTo>
                    <a:pt x="521" y="461"/>
                    <a:pt x="597" y="392"/>
                    <a:pt x="650" y="385"/>
                  </a:cubicBezTo>
                  <a:cubicBezTo>
                    <a:pt x="703" y="378"/>
                    <a:pt x="725" y="416"/>
                    <a:pt x="740" y="431"/>
                  </a:cubicBezTo>
                  <a:cubicBezTo>
                    <a:pt x="755" y="446"/>
                    <a:pt x="702" y="469"/>
                    <a:pt x="740" y="476"/>
                  </a:cubicBezTo>
                  <a:cubicBezTo>
                    <a:pt x="778" y="483"/>
                    <a:pt x="929" y="544"/>
                    <a:pt x="967" y="476"/>
                  </a:cubicBezTo>
                  <a:cubicBezTo>
                    <a:pt x="1005" y="408"/>
                    <a:pt x="1012" y="136"/>
                    <a:pt x="967" y="68"/>
                  </a:cubicBezTo>
                  <a:cubicBezTo>
                    <a:pt x="922" y="0"/>
                    <a:pt x="748" y="45"/>
                    <a:pt x="695" y="68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7959" name="Freeform 71"/>
            <p:cNvSpPr>
              <a:spLocks/>
            </p:cNvSpPr>
            <p:nvPr/>
          </p:nvSpPr>
          <p:spPr bwMode="auto">
            <a:xfrm>
              <a:off x="3061" y="2636"/>
              <a:ext cx="408" cy="295"/>
            </a:xfrm>
            <a:custGeom>
              <a:avLst/>
              <a:gdLst/>
              <a:ahLst/>
              <a:cxnLst>
                <a:cxn ang="0">
                  <a:pos x="695" y="68"/>
                </a:cxn>
                <a:cxn ang="0">
                  <a:pos x="650" y="204"/>
                </a:cxn>
                <a:cxn ang="0">
                  <a:pos x="559" y="249"/>
                </a:cxn>
                <a:cxn ang="0">
                  <a:pos x="196" y="295"/>
                </a:cxn>
                <a:cxn ang="0">
                  <a:pos x="60" y="385"/>
                </a:cxn>
                <a:cxn ang="0">
                  <a:pos x="60" y="476"/>
                </a:cxn>
                <a:cxn ang="0">
                  <a:pos x="423" y="476"/>
                </a:cxn>
                <a:cxn ang="0">
                  <a:pos x="650" y="385"/>
                </a:cxn>
                <a:cxn ang="0">
                  <a:pos x="740" y="431"/>
                </a:cxn>
                <a:cxn ang="0">
                  <a:pos x="740" y="476"/>
                </a:cxn>
                <a:cxn ang="0">
                  <a:pos x="967" y="476"/>
                </a:cxn>
                <a:cxn ang="0">
                  <a:pos x="967" y="68"/>
                </a:cxn>
                <a:cxn ang="0">
                  <a:pos x="695" y="68"/>
                </a:cxn>
              </a:cxnLst>
              <a:rect l="0" t="0" r="r" b="b"/>
              <a:pathLst>
                <a:path w="1012" h="544">
                  <a:moveTo>
                    <a:pt x="695" y="68"/>
                  </a:moveTo>
                  <a:cubicBezTo>
                    <a:pt x="642" y="91"/>
                    <a:pt x="673" y="174"/>
                    <a:pt x="650" y="204"/>
                  </a:cubicBezTo>
                  <a:cubicBezTo>
                    <a:pt x="627" y="234"/>
                    <a:pt x="635" y="234"/>
                    <a:pt x="559" y="249"/>
                  </a:cubicBezTo>
                  <a:cubicBezTo>
                    <a:pt x="483" y="264"/>
                    <a:pt x="279" y="272"/>
                    <a:pt x="196" y="295"/>
                  </a:cubicBezTo>
                  <a:cubicBezTo>
                    <a:pt x="113" y="318"/>
                    <a:pt x="83" y="355"/>
                    <a:pt x="60" y="385"/>
                  </a:cubicBezTo>
                  <a:cubicBezTo>
                    <a:pt x="37" y="415"/>
                    <a:pt x="0" y="461"/>
                    <a:pt x="60" y="476"/>
                  </a:cubicBezTo>
                  <a:cubicBezTo>
                    <a:pt x="120" y="491"/>
                    <a:pt x="325" y="491"/>
                    <a:pt x="423" y="476"/>
                  </a:cubicBezTo>
                  <a:cubicBezTo>
                    <a:pt x="521" y="461"/>
                    <a:pt x="597" y="392"/>
                    <a:pt x="650" y="385"/>
                  </a:cubicBezTo>
                  <a:cubicBezTo>
                    <a:pt x="703" y="378"/>
                    <a:pt x="725" y="416"/>
                    <a:pt x="740" y="431"/>
                  </a:cubicBezTo>
                  <a:cubicBezTo>
                    <a:pt x="755" y="446"/>
                    <a:pt x="702" y="469"/>
                    <a:pt x="740" y="476"/>
                  </a:cubicBezTo>
                  <a:cubicBezTo>
                    <a:pt x="778" y="483"/>
                    <a:pt x="929" y="544"/>
                    <a:pt x="967" y="476"/>
                  </a:cubicBezTo>
                  <a:cubicBezTo>
                    <a:pt x="1005" y="408"/>
                    <a:pt x="1012" y="136"/>
                    <a:pt x="967" y="68"/>
                  </a:cubicBezTo>
                  <a:cubicBezTo>
                    <a:pt x="922" y="0"/>
                    <a:pt x="748" y="45"/>
                    <a:pt x="695" y="68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7960" name="Freeform 72"/>
            <p:cNvSpPr>
              <a:spLocks/>
            </p:cNvSpPr>
            <p:nvPr/>
          </p:nvSpPr>
          <p:spPr bwMode="auto">
            <a:xfrm flipH="1">
              <a:off x="4150" y="1615"/>
              <a:ext cx="121" cy="220"/>
            </a:xfrm>
            <a:custGeom>
              <a:avLst/>
              <a:gdLst/>
              <a:ahLst/>
              <a:cxnLst>
                <a:cxn ang="0">
                  <a:pos x="340" y="46"/>
                </a:cxn>
                <a:cxn ang="0">
                  <a:pos x="23" y="635"/>
                </a:cxn>
                <a:cxn ang="0">
                  <a:pos x="204" y="1044"/>
                </a:cxn>
                <a:cxn ang="0">
                  <a:pos x="477" y="862"/>
                </a:cxn>
                <a:cxn ang="0">
                  <a:pos x="431" y="726"/>
                </a:cxn>
                <a:cxn ang="0">
                  <a:pos x="295" y="817"/>
                </a:cxn>
                <a:cxn ang="0">
                  <a:pos x="250" y="681"/>
                </a:cxn>
                <a:cxn ang="0">
                  <a:pos x="386" y="635"/>
                </a:cxn>
                <a:cxn ang="0">
                  <a:pos x="340" y="272"/>
                </a:cxn>
                <a:cxn ang="0">
                  <a:pos x="431" y="726"/>
                </a:cxn>
                <a:cxn ang="0">
                  <a:pos x="613" y="681"/>
                </a:cxn>
                <a:cxn ang="0">
                  <a:pos x="567" y="363"/>
                </a:cxn>
                <a:cxn ang="0">
                  <a:pos x="613" y="91"/>
                </a:cxn>
                <a:cxn ang="0">
                  <a:pos x="386" y="0"/>
                </a:cxn>
                <a:cxn ang="0">
                  <a:pos x="340" y="91"/>
                </a:cxn>
              </a:cxnLst>
              <a:rect l="0" t="0" r="r" b="b"/>
              <a:pathLst>
                <a:path w="643" h="1082">
                  <a:moveTo>
                    <a:pt x="340" y="46"/>
                  </a:moveTo>
                  <a:cubicBezTo>
                    <a:pt x="193" y="257"/>
                    <a:pt x="46" y="469"/>
                    <a:pt x="23" y="635"/>
                  </a:cubicBezTo>
                  <a:cubicBezTo>
                    <a:pt x="0" y="801"/>
                    <a:pt x="129" y="1006"/>
                    <a:pt x="204" y="1044"/>
                  </a:cubicBezTo>
                  <a:cubicBezTo>
                    <a:pt x="279" y="1082"/>
                    <a:pt x="439" y="915"/>
                    <a:pt x="477" y="862"/>
                  </a:cubicBezTo>
                  <a:cubicBezTo>
                    <a:pt x="515" y="809"/>
                    <a:pt x="461" y="733"/>
                    <a:pt x="431" y="726"/>
                  </a:cubicBezTo>
                  <a:cubicBezTo>
                    <a:pt x="401" y="719"/>
                    <a:pt x="325" y="824"/>
                    <a:pt x="295" y="817"/>
                  </a:cubicBezTo>
                  <a:cubicBezTo>
                    <a:pt x="265" y="810"/>
                    <a:pt x="235" y="711"/>
                    <a:pt x="250" y="681"/>
                  </a:cubicBezTo>
                  <a:cubicBezTo>
                    <a:pt x="265" y="651"/>
                    <a:pt x="371" y="703"/>
                    <a:pt x="386" y="635"/>
                  </a:cubicBezTo>
                  <a:cubicBezTo>
                    <a:pt x="401" y="567"/>
                    <a:pt x="333" y="257"/>
                    <a:pt x="340" y="272"/>
                  </a:cubicBezTo>
                  <a:cubicBezTo>
                    <a:pt x="347" y="287"/>
                    <a:pt x="386" y="658"/>
                    <a:pt x="431" y="726"/>
                  </a:cubicBezTo>
                  <a:cubicBezTo>
                    <a:pt x="476" y="794"/>
                    <a:pt x="590" y="742"/>
                    <a:pt x="613" y="681"/>
                  </a:cubicBezTo>
                  <a:cubicBezTo>
                    <a:pt x="636" y="620"/>
                    <a:pt x="567" y="461"/>
                    <a:pt x="567" y="363"/>
                  </a:cubicBezTo>
                  <a:cubicBezTo>
                    <a:pt x="567" y="265"/>
                    <a:pt x="643" y="151"/>
                    <a:pt x="613" y="91"/>
                  </a:cubicBezTo>
                  <a:cubicBezTo>
                    <a:pt x="583" y="31"/>
                    <a:pt x="431" y="0"/>
                    <a:pt x="386" y="0"/>
                  </a:cubicBezTo>
                  <a:cubicBezTo>
                    <a:pt x="341" y="0"/>
                    <a:pt x="340" y="45"/>
                    <a:pt x="340" y="91"/>
                  </a:cubicBezTo>
                </a:path>
              </a:pathLst>
            </a:cu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7961" name="Freeform 73"/>
            <p:cNvSpPr>
              <a:spLocks/>
            </p:cNvSpPr>
            <p:nvPr/>
          </p:nvSpPr>
          <p:spPr bwMode="auto">
            <a:xfrm>
              <a:off x="3348" y="965"/>
              <a:ext cx="711" cy="832"/>
            </a:xfrm>
            <a:custGeom>
              <a:avLst/>
              <a:gdLst/>
              <a:ahLst/>
              <a:cxnLst>
                <a:cxn ang="0">
                  <a:pos x="356" y="15"/>
                </a:cxn>
                <a:cxn ang="0">
                  <a:pos x="38" y="197"/>
                </a:cxn>
                <a:cxn ang="0">
                  <a:pos x="129" y="877"/>
                </a:cxn>
                <a:cxn ang="0">
                  <a:pos x="673" y="968"/>
                </a:cxn>
                <a:cxn ang="0">
                  <a:pos x="809" y="333"/>
                </a:cxn>
                <a:cxn ang="0">
                  <a:pos x="718" y="106"/>
                </a:cxn>
                <a:cxn ang="0">
                  <a:pos x="356" y="15"/>
                </a:cxn>
              </a:cxnLst>
              <a:rect l="0" t="0" r="r" b="b"/>
              <a:pathLst>
                <a:path w="816" h="1059">
                  <a:moveTo>
                    <a:pt x="356" y="15"/>
                  </a:moveTo>
                  <a:cubicBezTo>
                    <a:pt x="243" y="30"/>
                    <a:pt x="76" y="53"/>
                    <a:pt x="38" y="197"/>
                  </a:cubicBezTo>
                  <a:cubicBezTo>
                    <a:pt x="0" y="341"/>
                    <a:pt x="23" y="749"/>
                    <a:pt x="129" y="877"/>
                  </a:cubicBezTo>
                  <a:cubicBezTo>
                    <a:pt x="235" y="1005"/>
                    <a:pt x="560" y="1059"/>
                    <a:pt x="673" y="968"/>
                  </a:cubicBezTo>
                  <a:cubicBezTo>
                    <a:pt x="786" y="877"/>
                    <a:pt x="802" y="477"/>
                    <a:pt x="809" y="333"/>
                  </a:cubicBezTo>
                  <a:cubicBezTo>
                    <a:pt x="816" y="189"/>
                    <a:pt x="794" y="159"/>
                    <a:pt x="718" y="106"/>
                  </a:cubicBezTo>
                  <a:cubicBezTo>
                    <a:pt x="642" y="53"/>
                    <a:pt x="469" y="0"/>
                    <a:pt x="356" y="15"/>
                  </a:cubicBez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7962" name="Freeform 74"/>
            <p:cNvSpPr>
              <a:spLocks/>
            </p:cNvSpPr>
            <p:nvPr/>
          </p:nvSpPr>
          <p:spPr bwMode="auto">
            <a:xfrm>
              <a:off x="3630" y="616"/>
              <a:ext cx="218" cy="448"/>
            </a:xfrm>
            <a:custGeom>
              <a:avLst/>
              <a:gdLst/>
              <a:ahLst/>
              <a:cxnLst>
                <a:cxn ang="0">
                  <a:pos x="0" y="256"/>
                </a:cxn>
                <a:cxn ang="0">
                  <a:pos x="30" y="433"/>
                </a:cxn>
                <a:cxn ang="0">
                  <a:pos x="192" y="418"/>
                </a:cxn>
                <a:cxn ang="0">
                  <a:pos x="140" y="270"/>
                </a:cxn>
                <a:cxn ang="0">
                  <a:pos x="89" y="130"/>
                </a:cxn>
                <a:cxn ang="0">
                  <a:pos x="0" y="256"/>
                </a:cxn>
              </a:cxnLst>
              <a:rect l="0" t="0" r="r" b="b"/>
              <a:pathLst>
                <a:path w="218" h="448">
                  <a:moveTo>
                    <a:pt x="0" y="256"/>
                  </a:moveTo>
                  <a:cubicBezTo>
                    <a:pt x="14" y="315"/>
                    <a:pt x="9" y="375"/>
                    <a:pt x="30" y="433"/>
                  </a:cubicBezTo>
                  <a:cubicBezTo>
                    <a:pt x="84" y="428"/>
                    <a:pt x="147" y="448"/>
                    <a:pt x="192" y="418"/>
                  </a:cubicBezTo>
                  <a:cubicBezTo>
                    <a:pt x="218" y="401"/>
                    <a:pt x="158" y="288"/>
                    <a:pt x="140" y="270"/>
                  </a:cubicBezTo>
                  <a:cubicBezTo>
                    <a:pt x="119" y="0"/>
                    <a:pt x="167" y="77"/>
                    <a:pt x="89" y="130"/>
                  </a:cubicBezTo>
                  <a:cubicBezTo>
                    <a:pt x="65" y="178"/>
                    <a:pt x="24" y="207"/>
                    <a:pt x="0" y="256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grpSp>
          <p:nvGrpSpPr>
            <p:cNvPr id="11" name="Group 75"/>
            <p:cNvGrpSpPr>
              <a:grpSpLocks/>
            </p:cNvGrpSpPr>
            <p:nvPr/>
          </p:nvGrpSpPr>
          <p:grpSpPr bwMode="auto">
            <a:xfrm>
              <a:off x="3482" y="572"/>
              <a:ext cx="351" cy="408"/>
              <a:chOff x="2983" y="754"/>
              <a:chExt cx="1857" cy="2126"/>
            </a:xfrm>
          </p:grpSpPr>
          <p:sp>
            <p:nvSpPr>
              <p:cNvPr id="37964" name="Freeform 76"/>
              <p:cNvSpPr>
                <a:spLocks/>
              </p:cNvSpPr>
              <p:nvPr/>
            </p:nvSpPr>
            <p:spPr bwMode="auto">
              <a:xfrm>
                <a:off x="2983" y="798"/>
                <a:ext cx="1640" cy="2082"/>
              </a:xfrm>
              <a:custGeom>
                <a:avLst/>
                <a:gdLst/>
                <a:ahLst/>
                <a:cxnLst>
                  <a:cxn ang="0">
                    <a:pos x="820" y="7"/>
                  </a:cxn>
                  <a:cxn ang="0">
                    <a:pos x="539" y="81"/>
                  </a:cxn>
                  <a:cxn ang="0">
                    <a:pos x="333" y="192"/>
                  </a:cxn>
                  <a:cxn ang="0">
                    <a:pos x="222" y="302"/>
                  </a:cxn>
                  <a:cxn ang="0">
                    <a:pos x="89" y="516"/>
                  </a:cxn>
                  <a:cxn ang="0">
                    <a:pos x="170" y="627"/>
                  </a:cxn>
                  <a:cxn ang="0">
                    <a:pos x="155" y="1070"/>
                  </a:cxn>
                  <a:cxn ang="0">
                    <a:pos x="96" y="1196"/>
                  </a:cxn>
                  <a:cxn ang="0">
                    <a:pos x="0" y="1366"/>
                  </a:cxn>
                  <a:cxn ang="0">
                    <a:pos x="185" y="1580"/>
                  </a:cxn>
                  <a:cxn ang="0">
                    <a:pos x="237" y="1632"/>
                  </a:cxn>
                  <a:cxn ang="0">
                    <a:pos x="355" y="1764"/>
                  </a:cxn>
                  <a:cxn ang="0">
                    <a:pos x="569" y="2067"/>
                  </a:cxn>
                  <a:cxn ang="0">
                    <a:pos x="857" y="2052"/>
                  </a:cxn>
                  <a:cxn ang="0">
                    <a:pos x="1005" y="1956"/>
                  </a:cxn>
                  <a:cxn ang="0">
                    <a:pos x="1167" y="1816"/>
                  </a:cxn>
                  <a:cxn ang="0">
                    <a:pos x="1293" y="1683"/>
                  </a:cxn>
                  <a:cxn ang="0">
                    <a:pos x="1330" y="1609"/>
                  </a:cxn>
                  <a:cxn ang="0">
                    <a:pos x="1389" y="1462"/>
                  </a:cxn>
                  <a:cxn ang="0">
                    <a:pos x="1485" y="1373"/>
                  </a:cxn>
                  <a:cxn ang="0">
                    <a:pos x="1573" y="1255"/>
                  </a:cxn>
                  <a:cxn ang="0">
                    <a:pos x="1640" y="1107"/>
                  </a:cxn>
                  <a:cxn ang="0">
                    <a:pos x="1485" y="967"/>
                  </a:cxn>
                  <a:cxn ang="0">
                    <a:pos x="1359" y="967"/>
                  </a:cxn>
                  <a:cxn ang="0">
                    <a:pos x="1293" y="886"/>
                  </a:cxn>
                  <a:cxn ang="0">
                    <a:pos x="1204" y="672"/>
                  </a:cxn>
                  <a:cxn ang="0">
                    <a:pos x="997" y="539"/>
                  </a:cxn>
                  <a:cxn ang="0">
                    <a:pos x="975" y="295"/>
                  </a:cxn>
                  <a:cxn ang="0">
                    <a:pos x="909" y="324"/>
                  </a:cxn>
                  <a:cxn ang="0">
                    <a:pos x="643" y="391"/>
                  </a:cxn>
                  <a:cxn ang="0">
                    <a:pos x="599" y="413"/>
                  </a:cxn>
                  <a:cxn ang="0">
                    <a:pos x="473" y="531"/>
                  </a:cxn>
                  <a:cxn ang="0">
                    <a:pos x="67" y="605"/>
                  </a:cxn>
                </a:cxnLst>
                <a:rect l="0" t="0" r="r" b="b"/>
                <a:pathLst>
                  <a:path w="1640" h="2082">
                    <a:moveTo>
                      <a:pt x="1182" y="29"/>
                    </a:moveTo>
                    <a:cubicBezTo>
                      <a:pt x="1053" y="16"/>
                      <a:pt x="949" y="0"/>
                      <a:pt x="820" y="7"/>
                    </a:cubicBezTo>
                    <a:cubicBezTo>
                      <a:pt x="777" y="15"/>
                      <a:pt x="738" y="29"/>
                      <a:pt x="695" y="36"/>
                    </a:cubicBezTo>
                    <a:cubicBezTo>
                      <a:pt x="648" y="52"/>
                      <a:pt x="580" y="53"/>
                      <a:pt x="539" y="81"/>
                    </a:cubicBezTo>
                    <a:cubicBezTo>
                      <a:pt x="508" y="102"/>
                      <a:pt x="445" y="126"/>
                      <a:pt x="407" y="140"/>
                    </a:cubicBezTo>
                    <a:cubicBezTo>
                      <a:pt x="384" y="162"/>
                      <a:pt x="357" y="172"/>
                      <a:pt x="333" y="192"/>
                    </a:cubicBezTo>
                    <a:cubicBezTo>
                      <a:pt x="285" y="232"/>
                      <a:pt x="337" y="198"/>
                      <a:pt x="288" y="228"/>
                    </a:cubicBezTo>
                    <a:cubicBezTo>
                      <a:pt x="244" y="290"/>
                      <a:pt x="268" y="267"/>
                      <a:pt x="222" y="302"/>
                    </a:cubicBezTo>
                    <a:cubicBezTo>
                      <a:pt x="211" y="335"/>
                      <a:pt x="177" y="356"/>
                      <a:pt x="155" y="384"/>
                    </a:cubicBezTo>
                    <a:cubicBezTo>
                      <a:pt x="123" y="426"/>
                      <a:pt x="118" y="474"/>
                      <a:pt x="89" y="516"/>
                    </a:cubicBezTo>
                    <a:cubicBezTo>
                      <a:pt x="91" y="543"/>
                      <a:pt x="76" y="579"/>
                      <a:pt x="96" y="598"/>
                    </a:cubicBezTo>
                    <a:cubicBezTo>
                      <a:pt x="159" y="657"/>
                      <a:pt x="212" y="565"/>
                      <a:pt x="170" y="627"/>
                    </a:cubicBezTo>
                    <a:cubicBezTo>
                      <a:pt x="158" y="718"/>
                      <a:pt x="129" y="833"/>
                      <a:pt x="185" y="915"/>
                    </a:cubicBezTo>
                    <a:cubicBezTo>
                      <a:pt x="202" y="968"/>
                      <a:pt x="185" y="1025"/>
                      <a:pt x="155" y="1070"/>
                    </a:cubicBezTo>
                    <a:cubicBezTo>
                      <a:pt x="136" y="1132"/>
                      <a:pt x="150" y="1102"/>
                      <a:pt x="111" y="1159"/>
                    </a:cubicBezTo>
                    <a:cubicBezTo>
                      <a:pt x="104" y="1170"/>
                      <a:pt x="101" y="1184"/>
                      <a:pt x="96" y="1196"/>
                    </a:cubicBezTo>
                    <a:cubicBezTo>
                      <a:pt x="80" y="1232"/>
                      <a:pt x="59" y="1267"/>
                      <a:pt x="37" y="1299"/>
                    </a:cubicBezTo>
                    <a:cubicBezTo>
                      <a:pt x="29" y="1323"/>
                      <a:pt x="0" y="1366"/>
                      <a:pt x="0" y="1366"/>
                    </a:cubicBezTo>
                    <a:cubicBezTo>
                      <a:pt x="63" y="1404"/>
                      <a:pt x="138" y="1410"/>
                      <a:pt x="207" y="1432"/>
                    </a:cubicBezTo>
                    <a:cubicBezTo>
                      <a:pt x="262" y="1470"/>
                      <a:pt x="214" y="1538"/>
                      <a:pt x="185" y="1580"/>
                    </a:cubicBezTo>
                    <a:cubicBezTo>
                      <a:pt x="187" y="1587"/>
                      <a:pt x="187" y="1597"/>
                      <a:pt x="192" y="1602"/>
                    </a:cubicBezTo>
                    <a:cubicBezTo>
                      <a:pt x="205" y="1615"/>
                      <a:pt x="237" y="1632"/>
                      <a:pt x="237" y="1632"/>
                    </a:cubicBezTo>
                    <a:cubicBezTo>
                      <a:pt x="250" y="1674"/>
                      <a:pt x="225" y="1705"/>
                      <a:pt x="274" y="1720"/>
                    </a:cubicBezTo>
                    <a:cubicBezTo>
                      <a:pt x="299" y="1737"/>
                      <a:pt x="355" y="1764"/>
                      <a:pt x="355" y="1764"/>
                    </a:cubicBezTo>
                    <a:cubicBezTo>
                      <a:pt x="377" y="1787"/>
                      <a:pt x="389" y="1812"/>
                      <a:pt x="407" y="1838"/>
                    </a:cubicBezTo>
                    <a:cubicBezTo>
                      <a:pt x="426" y="1936"/>
                      <a:pt x="466" y="2032"/>
                      <a:pt x="569" y="2067"/>
                    </a:cubicBezTo>
                    <a:cubicBezTo>
                      <a:pt x="607" y="2080"/>
                      <a:pt x="682" y="2080"/>
                      <a:pt x="709" y="2082"/>
                    </a:cubicBezTo>
                    <a:cubicBezTo>
                      <a:pt x="736" y="2078"/>
                      <a:pt x="821" y="2072"/>
                      <a:pt x="857" y="2052"/>
                    </a:cubicBezTo>
                    <a:cubicBezTo>
                      <a:pt x="881" y="2038"/>
                      <a:pt x="900" y="2016"/>
                      <a:pt x="923" y="2001"/>
                    </a:cubicBezTo>
                    <a:cubicBezTo>
                      <a:pt x="948" y="1984"/>
                      <a:pt x="980" y="1974"/>
                      <a:pt x="1005" y="1956"/>
                    </a:cubicBezTo>
                    <a:cubicBezTo>
                      <a:pt x="1047" y="1926"/>
                      <a:pt x="1080" y="1883"/>
                      <a:pt x="1123" y="1853"/>
                    </a:cubicBezTo>
                    <a:cubicBezTo>
                      <a:pt x="1153" y="1810"/>
                      <a:pt x="1120" y="1850"/>
                      <a:pt x="1167" y="1816"/>
                    </a:cubicBezTo>
                    <a:cubicBezTo>
                      <a:pt x="1200" y="1792"/>
                      <a:pt x="1180" y="1794"/>
                      <a:pt x="1211" y="1764"/>
                    </a:cubicBezTo>
                    <a:cubicBezTo>
                      <a:pt x="1239" y="1737"/>
                      <a:pt x="1270" y="1716"/>
                      <a:pt x="1293" y="1683"/>
                    </a:cubicBezTo>
                    <a:cubicBezTo>
                      <a:pt x="1314" y="1618"/>
                      <a:pt x="1280" y="1711"/>
                      <a:pt x="1322" y="1639"/>
                    </a:cubicBezTo>
                    <a:cubicBezTo>
                      <a:pt x="1327" y="1630"/>
                      <a:pt x="1326" y="1619"/>
                      <a:pt x="1330" y="1609"/>
                    </a:cubicBezTo>
                    <a:cubicBezTo>
                      <a:pt x="1338" y="1591"/>
                      <a:pt x="1351" y="1576"/>
                      <a:pt x="1359" y="1558"/>
                    </a:cubicBezTo>
                    <a:cubicBezTo>
                      <a:pt x="1373" y="1527"/>
                      <a:pt x="1378" y="1494"/>
                      <a:pt x="1389" y="1462"/>
                    </a:cubicBezTo>
                    <a:cubicBezTo>
                      <a:pt x="1402" y="1424"/>
                      <a:pt x="1398" y="1388"/>
                      <a:pt x="1433" y="1366"/>
                    </a:cubicBezTo>
                    <a:cubicBezTo>
                      <a:pt x="1450" y="1368"/>
                      <a:pt x="1468" y="1376"/>
                      <a:pt x="1485" y="1373"/>
                    </a:cubicBezTo>
                    <a:cubicBezTo>
                      <a:pt x="1512" y="1368"/>
                      <a:pt x="1516" y="1316"/>
                      <a:pt x="1529" y="1299"/>
                    </a:cubicBezTo>
                    <a:cubicBezTo>
                      <a:pt x="1542" y="1283"/>
                      <a:pt x="1561" y="1272"/>
                      <a:pt x="1573" y="1255"/>
                    </a:cubicBezTo>
                    <a:cubicBezTo>
                      <a:pt x="1585" y="1238"/>
                      <a:pt x="1598" y="1220"/>
                      <a:pt x="1610" y="1203"/>
                    </a:cubicBezTo>
                    <a:cubicBezTo>
                      <a:pt x="1628" y="1178"/>
                      <a:pt x="1630" y="1136"/>
                      <a:pt x="1640" y="1107"/>
                    </a:cubicBezTo>
                    <a:cubicBezTo>
                      <a:pt x="1623" y="973"/>
                      <a:pt x="1637" y="1017"/>
                      <a:pt x="1588" y="945"/>
                    </a:cubicBezTo>
                    <a:cubicBezTo>
                      <a:pt x="1546" y="950"/>
                      <a:pt x="1523" y="955"/>
                      <a:pt x="1485" y="967"/>
                    </a:cubicBezTo>
                    <a:cubicBezTo>
                      <a:pt x="1429" y="1023"/>
                      <a:pt x="1441" y="1001"/>
                      <a:pt x="1426" y="923"/>
                    </a:cubicBezTo>
                    <a:cubicBezTo>
                      <a:pt x="1401" y="938"/>
                      <a:pt x="1387" y="958"/>
                      <a:pt x="1359" y="967"/>
                    </a:cubicBezTo>
                    <a:cubicBezTo>
                      <a:pt x="1332" y="1007"/>
                      <a:pt x="1307" y="998"/>
                      <a:pt x="1256" y="1004"/>
                    </a:cubicBezTo>
                    <a:cubicBezTo>
                      <a:pt x="1240" y="960"/>
                      <a:pt x="1278" y="927"/>
                      <a:pt x="1293" y="886"/>
                    </a:cubicBezTo>
                    <a:cubicBezTo>
                      <a:pt x="1288" y="834"/>
                      <a:pt x="1288" y="782"/>
                      <a:pt x="1278" y="731"/>
                    </a:cubicBezTo>
                    <a:cubicBezTo>
                      <a:pt x="1271" y="697"/>
                      <a:pt x="1228" y="686"/>
                      <a:pt x="1204" y="672"/>
                    </a:cubicBezTo>
                    <a:cubicBezTo>
                      <a:pt x="1163" y="648"/>
                      <a:pt x="1129" y="619"/>
                      <a:pt x="1086" y="598"/>
                    </a:cubicBezTo>
                    <a:cubicBezTo>
                      <a:pt x="1059" y="571"/>
                      <a:pt x="1033" y="550"/>
                      <a:pt x="997" y="539"/>
                    </a:cubicBezTo>
                    <a:cubicBezTo>
                      <a:pt x="932" y="471"/>
                      <a:pt x="965" y="396"/>
                      <a:pt x="990" y="317"/>
                    </a:cubicBezTo>
                    <a:cubicBezTo>
                      <a:pt x="985" y="310"/>
                      <a:pt x="984" y="297"/>
                      <a:pt x="975" y="295"/>
                    </a:cubicBezTo>
                    <a:cubicBezTo>
                      <a:pt x="966" y="293"/>
                      <a:pt x="961" y="306"/>
                      <a:pt x="953" y="310"/>
                    </a:cubicBezTo>
                    <a:cubicBezTo>
                      <a:pt x="939" y="316"/>
                      <a:pt x="923" y="319"/>
                      <a:pt x="909" y="324"/>
                    </a:cubicBezTo>
                    <a:cubicBezTo>
                      <a:pt x="855" y="344"/>
                      <a:pt x="803" y="352"/>
                      <a:pt x="746" y="361"/>
                    </a:cubicBezTo>
                    <a:cubicBezTo>
                      <a:pt x="712" y="373"/>
                      <a:pt x="677" y="380"/>
                      <a:pt x="643" y="391"/>
                    </a:cubicBezTo>
                    <a:cubicBezTo>
                      <a:pt x="636" y="396"/>
                      <a:pt x="629" y="402"/>
                      <a:pt x="621" y="406"/>
                    </a:cubicBezTo>
                    <a:cubicBezTo>
                      <a:pt x="614" y="409"/>
                      <a:pt x="605" y="409"/>
                      <a:pt x="599" y="413"/>
                    </a:cubicBezTo>
                    <a:cubicBezTo>
                      <a:pt x="539" y="452"/>
                      <a:pt x="609" y="423"/>
                      <a:pt x="554" y="443"/>
                    </a:cubicBezTo>
                    <a:cubicBezTo>
                      <a:pt x="535" y="462"/>
                      <a:pt x="497" y="515"/>
                      <a:pt x="473" y="531"/>
                    </a:cubicBezTo>
                    <a:cubicBezTo>
                      <a:pt x="383" y="592"/>
                      <a:pt x="235" y="580"/>
                      <a:pt x="141" y="583"/>
                    </a:cubicBezTo>
                    <a:cubicBezTo>
                      <a:pt x="126" y="588"/>
                      <a:pt x="76" y="596"/>
                      <a:pt x="67" y="605"/>
                    </a:cubicBezTo>
                    <a:cubicBezTo>
                      <a:pt x="65" y="607"/>
                      <a:pt x="72" y="610"/>
                      <a:pt x="74" y="612"/>
                    </a:cubicBezTo>
                  </a:path>
                </a:pathLst>
              </a:custGeom>
              <a:solidFill>
                <a:schemeClr val="tx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965" name="Freeform 77"/>
              <p:cNvSpPr>
                <a:spLocks/>
              </p:cNvSpPr>
              <p:nvPr/>
            </p:nvSpPr>
            <p:spPr bwMode="auto">
              <a:xfrm>
                <a:off x="2990" y="754"/>
                <a:ext cx="1850" cy="1724"/>
              </a:xfrm>
              <a:custGeom>
                <a:avLst/>
                <a:gdLst/>
                <a:ahLst/>
                <a:cxnLst>
                  <a:cxn ang="0">
                    <a:pos x="897" y="317"/>
                  </a:cxn>
                  <a:cxn ang="0">
                    <a:pos x="683" y="369"/>
                  </a:cxn>
                  <a:cxn ang="0">
                    <a:pos x="572" y="406"/>
                  </a:cxn>
                  <a:cxn ang="0">
                    <a:pos x="520" y="435"/>
                  </a:cxn>
                  <a:cxn ang="0">
                    <a:pos x="343" y="546"/>
                  </a:cxn>
                  <a:cxn ang="0">
                    <a:pos x="181" y="554"/>
                  </a:cxn>
                  <a:cxn ang="0">
                    <a:pos x="18" y="546"/>
                  </a:cxn>
                  <a:cxn ang="0">
                    <a:pos x="63" y="502"/>
                  </a:cxn>
                  <a:cxn ang="0">
                    <a:pos x="114" y="428"/>
                  </a:cxn>
                  <a:cxn ang="0">
                    <a:pos x="247" y="214"/>
                  </a:cxn>
                  <a:cxn ang="0">
                    <a:pos x="269" y="192"/>
                  </a:cxn>
                  <a:cxn ang="0">
                    <a:pos x="299" y="177"/>
                  </a:cxn>
                  <a:cxn ang="0">
                    <a:pos x="314" y="155"/>
                  </a:cxn>
                  <a:cxn ang="0">
                    <a:pos x="380" y="125"/>
                  </a:cxn>
                  <a:cxn ang="0">
                    <a:pos x="491" y="59"/>
                  </a:cxn>
                  <a:cxn ang="0">
                    <a:pos x="565" y="0"/>
                  </a:cxn>
                  <a:cxn ang="0">
                    <a:pos x="1222" y="22"/>
                  </a:cxn>
                  <a:cxn ang="0">
                    <a:pos x="1362" y="44"/>
                  </a:cxn>
                  <a:cxn ang="0">
                    <a:pos x="1443" y="66"/>
                  </a:cxn>
                  <a:cxn ang="0">
                    <a:pos x="1547" y="140"/>
                  </a:cxn>
                  <a:cxn ang="0">
                    <a:pos x="1650" y="214"/>
                  </a:cxn>
                  <a:cxn ang="0">
                    <a:pos x="1739" y="332"/>
                  </a:cxn>
                  <a:cxn ang="0">
                    <a:pos x="1761" y="664"/>
                  </a:cxn>
                  <a:cxn ang="0">
                    <a:pos x="1783" y="967"/>
                  </a:cxn>
                  <a:cxn ang="0">
                    <a:pos x="1798" y="1152"/>
                  </a:cxn>
                  <a:cxn ang="0">
                    <a:pos x="1850" y="1447"/>
                  </a:cxn>
                  <a:cxn ang="0">
                    <a:pos x="1835" y="1491"/>
                  </a:cxn>
                  <a:cxn ang="0">
                    <a:pos x="1783" y="1477"/>
                  </a:cxn>
                  <a:cxn ang="0">
                    <a:pos x="1650" y="1403"/>
                  </a:cxn>
                  <a:cxn ang="0">
                    <a:pos x="1613" y="1388"/>
                  </a:cxn>
                  <a:cxn ang="0">
                    <a:pos x="1569" y="1358"/>
                  </a:cxn>
                  <a:cxn ang="0">
                    <a:pos x="1532" y="1322"/>
                  </a:cxn>
                  <a:cxn ang="0">
                    <a:pos x="1495" y="1277"/>
                  </a:cxn>
                  <a:cxn ang="0">
                    <a:pos x="1532" y="1203"/>
                  </a:cxn>
                  <a:cxn ang="0">
                    <a:pos x="1576" y="1174"/>
                  </a:cxn>
                  <a:cxn ang="0">
                    <a:pos x="1554" y="915"/>
                  </a:cxn>
                  <a:cxn ang="0">
                    <a:pos x="1466" y="952"/>
                  </a:cxn>
                  <a:cxn ang="0">
                    <a:pos x="1466" y="952"/>
                  </a:cxn>
                  <a:cxn ang="0">
                    <a:pos x="1384" y="982"/>
                  </a:cxn>
                  <a:cxn ang="0">
                    <a:pos x="1340" y="1011"/>
                  </a:cxn>
                  <a:cxn ang="0">
                    <a:pos x="1237" y="1026"/>
                  </a:cxn>
                  <a:cxn ang="0">
                    <a:pos x="1170" y="1011"/>
                  </a:cxn>
                  <a:cxn ang="0">
                    <a:pos x="1155" y="989"/>
                  </a:cxn>
                  <a:cxn ang="0">
                    <a:pos x="1185" y="805"/>
                  </a:cxn>
                  <a:cxn ang="0">
                    <a:pos x="1089" y="657"/>
                  </a:cxn>
                  <a:cxn ang="0">
                    <a:pos x="971" y="598"/>
                  </a:cxn>
                  <a:cxn ang="0">
                    <a:pos x="882" y="517"/>
                  </a:cxn>
                  <a:cxn ang="0">
                    <a:pos x="867" y="472"/>
                  </a:cxn>
                  <a:cxn ang="0">
                    <a:pos x="816" y="325"/>
                  </a:cxn>
                </a:cxnLst>
                <a:rect l="0" t="0" r="r" b="b"/>
                <a:pathLst>
                  <a:path w="1850" h="1498">
                    <a:moveTo>
                      <a:pt x="897" y="317"/>
                    </a:moveTo>
                    <a:cubicBezTo>
                      <a:pt x="824" y="330"/>
                      <a:pt x="755" y="352"/>
                      <a:pt x="683" y="369"/>
                    </a:cubicBezTo>
                    <a:cubicBezTo>
                      <a:pt x="647" y="387"/>
                      <a:pt x="611" y="396"/>
                      <a:pt x="572" y="406"/>
                    </a:cubicBezTo>
                    <a:cubicBezTo>
                      <a:pt x="556" y="417"/>
                      <a:pt x="536" y="423"/>
                      <a:pt x="520" y="435"/>
                    </a:cubicBezTo>
                    <a:cubicBezTo>
                      <a:pt x="472" y="469"/>
                      <a:pt x="408" y="541"/>
                      <a:pt x="343" y="546"/>
                    </a:cubicBezTo>
                    <a:cubicBezTo>
                      <a:pt x="289" y="550"/>
                      <a:pt x="235" y="551"/>
                      <a:pt x="181" y="554"/>
                    </a:cubicBezTo>
                    <a:cubicBezTo>
                      <a:pt x="127" y="571"/>
                      <a:pt x="86" y="588"/>
                      <a:pt x="18" y="546"/>
                    </a:cubicBezTo>
                    <a:cubicBezTo>
                      <a:pt x="0" y="535"/>
                      <a:pt x="48" y="517"/>
                      <a:pt x="63" y="502"/>
                    </a:cubicBezTo>
                    <a:cubicBezTo>
                      <a:pt x="87" y="479"/>
                      <a:pt x="100" y="459"/>
                      <a:pt x="114" y="428"/>
                    </a:cubicBezTo>
                    <a:cubicBezTo>
                      <a:pt x="145" y="357"/>
                      <a:pt x="164" y="241"/>
                      <a:pt x="247" y="214"/>
                    </a:cubicBezTo>
                    <a:cubicBezTo>
                      <a:pt x="254" y="207"/>
                      <a:pt x="261" y="198"/>
                      <a:pt x="269" y="192"/>
                    </a:cubicBezTo>
                    <a:cubicBezTo>
                      <a:pt x="278" y="186"/>
                      <a:pt x="290" y="184"/>
                      <a:pt x="299" y="177"/>
                    </a:cubicBezTo>
                    <a:cubicBezTo>
                      <a:pt x="306" y="171"/>
                      <a:pt x="307" y="161"/>
                      <a:pt x="314" y="155"/>
                    </a:cubicBezTo>
                    <a:cubicBezTo>
                      <a:pt x="331" y="141"/>
                      <a:pt x="361" y="136"/>
                      <a:pt x="380" y="125"/>
                    </a:cubicBezTo>
                    <a:cubicBezTo>
                      <a:pt x="428" y="98"/>
                      <a:pt x="437" y="77"/>
                      <a:pt x="491" y="59"/>
                    </a:cubicBezTo>
                    <a:cubicBezTo>
                      <a:pt x="515" y="35"/>
                      <a:pt x="541" y="24"/>
                      <a:pt x="565" y="0"/>
                    </a:cubicBezTo>
                    <a:cubicBezTo>
                      <a:pt x="888" y="4"/>
                      <a:pt x="982" y="0"/>
                      <a:pt x="1222" y="22"/>
                    </a:cubicBezTo>
                    <a:cubicBezTo>
                      <a:pt x="1271" y="31"/>
                      <a:pt x="1311" y="39"/>
                      <a:pt x="1362" y="44"/>
                    </a:cubicBezTo>
                    <a:cubicBezTo>
                      <a:pt x="1390" y="50"/>
                      <a:pt x="1416" y="59"/>
                      <a:pt x="1443" y="66"/>
                    </a:cubicBezTo>
                    <a:cubicBezTo>
                      <a:pt x="1477" y="90"/>
                      <a:pt x="1510" y="121"/>
                      <a:pt x="1547" y="140"/>
                    </a:cubicBezTo>
                    <a:cubicBezTo>
                      <a:pt x="1560" y="179"/>
                      <a:pt x="1614" y="195"/>
                      <a:pt x="1650" y="214"/>
                    </a:cubicBezTo>
                    <a:cubicBezTo>
                      <a:pt x="1697" y="239"/>
                      <a:pt x="1720" y="285"/>
                      <a:pt x="1739" y="332"/>
                    </a:cubicBezTo>
                    <a:cubicBezTo>
                      <a:pt x="1743" y="470"/>
                      <a:pt x="1742" y="546"/>
                      <a:pt x="1761" y="664"/>
                    </a:cubicBezTo>
                    <a:cubicBezTo>
                      <a:pt x="1766" y="817"/>
                      <a:pt x="1765" y="853"/>
                      <a:pt x="1783" y="967"/>
                    </a:cubicBezTo>
                    <a:cubicBezTo>
                      <a:pt x="1788" y="1029"/>
                      <a:pt x="1793" y="1090"/>
                      <a:pt x="1798" y="1152"/>
                    </a:cubicBezTo>
                    <a:cubicBezTo>
                      <a:pt x="1805" y="1243"/>
                      <a:pt x="1794" y="1365"/>
                      <a:pt x="1850" y="1447"/>
                    </a:cubicBezTo>
                    <a:cubicBezTo>
                      <a:pt x="1845" y="1462"/>
                      <a:pt x="1849" y="1485"/>
                      <a:pt x="1835" y="1491"/>
                    </a:cubicBezTo>
                    <a:cubicBezTo>
                      <a:pt x="1819" y="1498"/>
                      <a:pt x="1800" y="1483"/>
                      <a:pt x="1783" y="1477"/>
                    </a:cubicBezTo>
                    <a:cubicBezTo>
                      <a:pt x="1736" y="1460"/>
                      <a:pt x="1694" y="1426"/>
                      <a:pt x="1650" y="1403"/>
                    </a:cubicBezTo>
                    <a:cubicBezTo>
                      <a:pt x="1638" y="1397"/>
                      <a:pt x="1625" y="1394"/>
                      <a:pt x="1613" y="1388"/>
                    </a:cubicBezTo>
                    <a:cubicBezTo>
                      <a:pt x="1597" y="1379"/>
                      <a:pt x="1569" y="1358"/>
                      <a:pt x="1569" y="1358"/>
                    </a:cubicBezTo>
                    <a:cubicBezTo>
                      <a:pt x="1526" y="1294"/>
                      <a:pt x="1584" y="1374"/>
                      <a:pt x="1532" y="1322"/>
                    </a:cubicBezTo>
                    <a:cubicBezTo>
                      <a:pt x="1518" y="1308"/>
                      <a:pt x="1509" y="1291"/>
                      <a:pt x="1495" y="1277"/>
                    </a:cubicBezTo>
                    <a:cubicBezTo>
                      <a:pt x="1485" y="1245"/>
                      <a:pt x="1506" y="1224"/>
                      <a:pt x="1532" y="1203"/>
                    </a:cubicBezTo>
                    <a:cubicBezTo>
                      <a:pt x="1546" y="1192"/>
                      <a:pt x="1576" y="1174"/>
                      <a:pt x="1576" y="1174"/>
                    </a:cubicBezTo>
                    <a:cubicBezTo>
                      <a:pt x="1630" y="1095"/>
                      <a:pt x="1575" y="998"/>
                      <a:pt x="1554" y="915"/>
                    </a:cubicBezTo>
                    <a:cubicBezTo>
                      <a:pt x="1493" y="926"/>
                      <a:pt x="1522" y="915"/>
                      <a:pt x="1466" y="952"/>
                    </a:cubicBezTo>
                    <a:lnTo>
                      <a:pt x="1466" y="952"/>
                    </a:lnTo>
                    <a:cubicBezTo>
                      <a:pt x="1437" y="960"/>
                      <a:pt x="1410" y="966"/>
                      <a:pt x="1384" y="982"/>
                    </a:cubicBezTo>
                    <a:cubicBezTo>
                      <a:pt x="1369" y="991"/>
                      <a:pt x="1357" y="1008"/>
                      <a:pt x="1340" y="1011"/>
                    </a:cubicBezTo>
                    <a:cubicBezTo>
                      <a:pt x="1277" y="1023"/>
                      <a:pt x="1311" y="1017"/>
                      <a:pt x="1237" y="1026"/>
                    </a:cubicBezTo>
                    <a:cubicBezTo>
                      <a:pt x="1215" y="1021"/>
                      <a:pt x="1191" y="1020"/>
                      <a:pt x="1170" y="1011"/>
                    </a:cubicBezTo>
                    <a:cubicBezTo>
                      <a:pt x="1162" y="1007"/>
                      <a:pt x="1156" y="998"/>
                      <a:pt x="1155" y="989"/>
                    </a:cubicBezTo>
                    <a:cubicBezTo>
                      <a:pt x="1152" y="933"/>
                      <a:pt x="1168" y="860"/>
                      <a:pt x="1185" y="805"/>
                    </a:cubicBezTo>
                    <a:cubicBezTo>
                      <a:pt x="1170" y="725"/>
                      <a:pt x="1165" y="688"/>
                      <a:pt x="1089" y="657"/>
                    </a:cubicBezTo>
                    <a:cubicBezTo>
                      <a:pt x="1056" y="624"/>
                      <a:pt x="1014" y="612"/>
                      <a:pt x="971" y="598"/>
                    </a:cubicBezTo>
                    <a:cubicBezTo>
                      <a:pt x="937" y="573"/>
                      <a:pt x="916" y="539"/>
                      <a:pt x="882" y="517"/>
                    </a:cubicBezTo>
                    <a:cubicBezTo>
                      <a:pt x="877" y="502"/>
                      <a:pt x="869" y="488"/>
                      <a:pt x="867" y="472"/>
                    </a:cubicBezTo>
                    <a:cubicBezTo>
                      <a:pt x="843" y="313"/>
                      <a:pt x="904" y="325"/>
                      <a:pt x="816" y="325"/>
                    </a:cubicBezTo>
                  </a:path>
                </a:pathLst>
              </a:custGeom>
              <a:solidFill>
                <a:schemeClr val="bg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37966" name="Freeform 78"/>
            <p:cNvSpPr>
              <a:spLocks/>
            </p:cNvSpPr>
            <p:nvPr/>
          </p:nvSpPr>
          <p:spPr bwMode="auto">
            <a:xfrm>
              <a:off x="3229" y="1706"/>
              <a:ext cx="998" cy="1088"/>
            </a:xfrm>
            <a:custGeom>
              <a:avLst/>
              <a:gdLst/>
              <a:ahLst/>
              <a:cxnLst>
                <a:cxn ang="0">
                  <a:pos x="272" y="0"/>
                </a:cxn>
                <a:cxn ang="0">
                  <a:pos x="0" y="907"/>
                </a:cxn>
                <a:cxn ang="0">
                  <a:pos x="272" y="952"/>
                </a:cxn>
                <a:cxn ang="0">
                  <a:pos x="499" y="227"/>
                </a:cxn>
                <a:cxn ang="0">
                  <a:pos x="726" y="952"/>
                </a:cxn>
                <a:cxn ang="0">
                  <a:pos x="998" y="907"/>
                </a:cxn>
                <a:cxn ang="0">
                  <a:pos x="726" y="0"/>
                </a:cxn>
                <a:cxn ang="0">
                  <a:pos x="272" y="0"/>
                </a:cxn>
              </a:cxnLst>
              <a:rect l="0" t="0" r="r" b="b"/>
              <a:pathLst>
                <a:path w="998" h="952">
                  <a:moveTo>
                    <a:pt x="272" y="0"/>
                  </a:moveTo>
                  <a:lnTo>
                    <a:pt x="0" y="907"/>
                  </a:lnTo>
                  <a:lnTo>
                    <a:pt x="272" y="952"/>
                  </a:lnTo>
                  <a:lnTo>
                    <a:pt x="499" y="227"/>
                  </a:lnTo>
                  <a:lnTo>
                    <a:pt x="726" y="952"/>
                  </a:lnTo>
                  <a:lnTo>
                    <a:pt x="998" y="907"/>
                  </a:lnTo>
                  <a:lnTo>
                    <a:pt x="726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rgbClr val="018D7C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7967" name="Freeform 79"/>
            <p:cNvSpPr>
              <a:spLocks/>
            </p:cNvSpPr>
            <p:nvPr/>
          </p:nvSpPr>
          <p:spPr bwMode="auto">
            <a:xfrm flipH="1">
              <a:off x="4007" y="1109"/>
              <a:ext cx="272" cy="590"/>
            </a:xfrm>
            <a:custGeom>
              <a:avLst/>
              <a:gdLst/>
              <a:ahLst/>
              <a:cxnLst>
                <a:cxn ang="0">
                  <a:pos x="227" y="0"/>
                </a:cxn>
                <a:cxn ang="0">
                  <a:pos x="0" y="726"/>
                </a:cxn>
                <a:cxn ang="0">
                  <a:pos x="182" y="771"/>
                </a:cxn>
                <a:cxn ang="0">
                  <a:pos x="272" y="363"/>
                </a:cxn>
                <a:cxn ang="0">
                  <a:pos x="227" y="0"/>
                </a:cxn>
              </a:cxnLst>
              <a:rect l="0" t="0" r="r" b="b"/>
              <a:pathLst>
                <a:path w="272" h="771">
                  <a:moveTo>
                    <a:pt x="227" y="0"/>
                  </a:moveTo>
                  <a:lnTo>
                    <a:pt x="0" y="726"/>
                  </a:lnTo>
                  <a:lnTo>
                    <a:pt x="182" y="771"/>
                  </a:lnTo>
                  <a:lnTo>
                    <a:pt x="272" y="363"/>
                  </a:lnTo>
                  <a:lnTo>
                    <a:pt x="227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7968" name="Freeform 80"/>
            <p:cNvSpPr>
              <a:spLocks/>
            </p:cNvSpPr>
            <p:nvPr/>
          </p:nvSpPr>
          <p:spPr bwMode="auto">
            <a:xfrm>
              <a:off x="3263" y="1077"/>
              <a:ext cx="545" cy="454"/>
            </a:xfrm>
            <a:custGeom>
              <a:avLst/>
              <a:gdLst/>
              <a:ahLst/>
              <a:cxnLst>
                <a:cxn ang="0">
                  <a:pos x="136" y="0"/>
                </a:cxn>
                <a:cxn ang="0">
                  <a:pos x="0" y="454"/>
                </a:cxn>
                <a:cxn ang="0">
                  <a:pos x="545" y="454"/>
                </a:cxn>
                <a:cxn ang="0">
                  <a:pos x="545" y="318"/>
                </a:cxn>
                <a:cxn ang="0">
                  <a:pos x="182" y="318"/>
                </a:cxn>
                <a:cxn ang="0">
                  <a:pos x="136" y="0"/>
                </a:cxn>
              </a:cxnLst>
              <a:rect l="0" t="0" r="r" b="b"/>
              <a:pathLst>
                <a:path w="545" h="454">
                  <a:moveTo>
                    <a:pt x="136" y="0"/>
                  </a:moveTo>
                  <a:lnTo>
                    <a:pt x="0" y="454"/>
                  </a:lnTo>
                  <a:lnTo>
                    <a:pt x="545" y="454"/>
                  </a:lnTo>
                  <a:lnTo>
                    <a:pt x="545" y="318"/>
                  </a:lnTo>
                  <a:lnTo>
                    <a:pt x="182" y="318"/>
                  </a:lnTo>
                  <a:lnTo>
                    <a:pt x="136" y="0"/>
                  </a:lnTo>
                  <a:close/>
                </a:path>
              </a:pathLst>
            </a:custGeom>
            <a:solidFill>
              <a:srgbClr val="FF33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7969" name="Freeform 81"/>
            <p:cNvSpPr>
              <a:spLocks/>
            </p:cNvSpPr>
            <p:nvPr/>
          </p:nvSpPr>
          <p:spPr bwMode="auto">
            <a:xfrm rot="15979788">
              <a:off x="3814" y="1340"/>
              <a:ext cx="121" cy="220"/>
            </a:xfrm>
            <a:custGeom>
              <a:avLst/>
              <a:gdLst/>
              <a:ahLst/>
              <a:cxnLst>
                <a:cxn ang="0">
                  <a:pos x="340" y="46"/>
                </a:cxn>
                <a:cxn ang="0">
                  <a:pos x="23" y="635"/>
                </a:cxn>
                <a:cxn ang="0">
                  <a:pos x="204" y="1044"/>
                </a:cxn>
                <a:cxn ang="0">
                  <a:pos x="477" y="862"/>
                </a:cxn>
                <a:cxn ang="0">
                  <a:pos x="431" y="726"/>
                </a:cxn>
                <a:cxn ang="0">
                  <a:pos x="295" y="817"/>
                </a:cxn>
                <a:cxn ang="0">
                  <a:pos x="250" y="681"/>
                </a:cxn>
                <a:cxn ang="0">
                  <a:pos x="386" y="635"/>
                </a:cxn>
                <a:cxn ang="0">
                  <a:pos x="340" y="272"/>
                </a:cxn>
                <a:cxn ang="0">
                  <a:pos x="431" y="726"/>
                </a:cxn>
                <a:cxn ang="0">
                  <a:pos x="613" y="681"/>
                </a:cxn>
                <a:cxn ang="0">
                  <a:pos x="567" y="363"/>
                </a:cxn>
                <a:cxn ang="0">
                  <a:pos x="613" y="91"/>
                </a:cxn>
                <a:cxn ang="0">
                  <a:pos x="386" y="0"/>
                </a:cxn>
                <a:cxn ang="0">
                  <a:pos x="340" y="91"/>
                </a:cxn>
              </a:cxnLst>
              <a:rect l="0" t="0" r="r" b="b"/>
              <a:pathLst>
                <a:path w="643" h="1082">
                  <a:moveTo>
                    <a:pt x="340" y="46"/>
                  </a:moveTo>
                  <a:cubicBezTo>
                    <a:pt x="193" y="257"/>
                    <a:pt x="46" y="469"/>
                    <a:pt x="23" y="635"/>
                  </a:cubicBezTo>
                  <a:cubicBezTo>
                    <a:pt x="0" y="801"/>
                    <a:pt x="129" y="1006"/>
                    <a:pt x="204" y="1044"/>
                  </a:cubicBezTo>
                  <a:cubicBezTo>
                    <a:pt x="279" y="1082"/>
                    <a:pt x="439" y="915"/>
                    <a:pt x="477" y="862"/>
                  </a:cubicBezTo>
                  <a:cubicBezTo>
                    <a:pt x="515" y="809"/>
                    <a:pt x="461" y="733"/>
                    <a:pt x="431" y="726"/>
                  </a:cubicBezTo>
                  <a:cubicBezTo>
                    <a:pt x="401" y="719"/>
                    <a:pt x="325" y="824"/>
                    <a:pt x="295" y="817"/>
                  </a:cubicBezTo>
                  <a:cubicBezTo>
                    <a:pt x="265" y="810"/>
                    <a:pt x="235" y="711"/>
                    <a:pt x="250" y="681"/>
                  </a:cubicBezTo>
                  <a:cubicBezTo>
                    <a:pt x="265" y="651"/>
                    <a:pt x="371" y="703"/>
                    <a:pt x="386" y="635"/>
                  </a:cubicBezTo>
                  <a:cubicBezTo>
                    <a:pt x="401" y="567"/>
                    <a:pt x="333" y="257"/>
                    <a:pt x="340" y="272"/>
                  </a:cubicBezTo>
                  <a:cubicBezTo>
                    <a:pt x="347" y="287"/>
                    <a:pt x="386" y="658"/>
                    <a:pt x="431" y="726"/>
                  </a:cubicBezTo>
                  <a:cubicBezTo>
                    <a:pt x="476" y="794"/>
                    <a:pt x="590" y="742"/>
                    <a:pt x="613" y="681"/>
                  </a:cubicBezTo>
                  <a:cubicBezTo>
                    <a:pt x="636" y="620"/>
                    <a:pt x="567" y="461"/>
                    <a:pt x="567" y="363"/>
                  </a:cubicBezTo>
                  <a:cubicBezTo>
                    <a:pt x="567" y="265"/>
                    <a:pt x="643" y="151"/>
                    <a:pt x="613" y="91"/>
                  </a:cubicBezTo>
                  <a:cubicBezTo>
                    <a:pt x="583" y="31"/>
                    <a:pt x="431" y="0"/>
                    <a:pt x="386" y="0"/>
                  </a:cubicBezTo>
                  <a:cubicBezTo>
                    <a:pt x="341" y="0"/>
                    <a:pt x="340" y="45"/>
                    <a:pt x="340" y="91"/>
                  </a:cubicBezTo>
                </a:path>
              </a:pathLst>
            </a:cu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7970" name="Freeform 82"/>
            <p:cNvSpPr>
              <a:spLocks/>
            </p:cNvSpPr>
            <p:nvPr/>
          </p:nvSpPr>
          <p:spPr bwMode="auto">
            <a:xfrm>
              <a:off x="3424" y="997"/>
              <a:ext cx="409" cy="528"/>
            </a:xfrm>
            <a:custGeom>
              <a:avLst/>
              <a:gdLst/>
              <a:ahLst/>
              <a:cxnLst>
                <a:cxn ang="0">
                  <a:pos x="409" y="0"/>
                </a:cxn>
                <a:cxn ang="0">
                  <a:pos x="0" y="499"/>
                </a:cxn>
                <a:cxn ang="0">
                  <a:pos x="409" y="499"/>
                </a:cxn>
                <a:cxn ang="0">
                  <a:pos x="409" y="0"/>
                </a:cxn>
              </a:cxnLst>
              <a:rect l="0" t="0" r="r" b="b"/>
              <a:pathLst>
                <a:path w="409" h="499">
                  <a:moveTo>
                    <a:pt x="409" y="0"/>
                  </a:moveTo>
                  <a:lnTo>
                    <a:pt x="0" y="499"/>
                  </a:lnTo>
                  <a:lnTo>
                    <a:pt x="409" y="499"/>
                  </a:lnTo>
                  <a:lnTo>
                    <a:pt x="409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7971" name="Freeform 83"/>
            <p:cNvSpPr>
              <a:spLocks/>
            </p:cNvSpPr>
            <p:nvPr/>
          </p:nvSpPr>
          <p:spPr bwMode="auto">
            <a:xfrm>
              <a:off x="3515" y="572"/>
              <a:ext cx="318" cy="227"/>
            </a:xfrm>
            <a:custGeom>
              <a:avLst/>
              <a:gdLst/>
              <a:ahLst/>
              <a:cxnLst>
                <a:cxn ang="0">
                  <a:pos x="0" y="91"/>
                </a:cxn>
                <a:cxn ang="0">
                  <a:pos x="318" y="227"/>
                </a:cxn>
                <a:cxn ang="0">
                  <a:pos x="318" y="91"/>
                </a:cxn>
                <a:cxn ang="0">
                  <a:pos x="91" y="0"/>
                </a:cxn>
                <a:cxn ang="0">
                  <a:pos x="0" y="46"/>
                </a:cxn>
                <a:cxn ang="0">
                  <a:pos x="0" y="91"/>
                </a:cxn>
              </a:cxnLst>
              <a:rect l="0" t="0" r="r" b="b"/>
              <a:pathLst>
                <a:path w="318" h="227">
                  <a:moveTo>
                    <a:pt x="0" y="91"/>
                  </a:moveTo>
                  <a:lnTo>
                    <a:pt x="318" y="227"/>
                  </a:lnTo>
                  <a:lnTo>
                    <a:pt x="318" y="91"/>
                  </a:lnTo>
                  <a:lnTo>
                    <a:pt x="91" y="0"/>
                  </a:lnTo>
                  <a:lnTo>
                    <a:pt x="0" y="46"/>
                  </a:lnTo>
                  <a:lnTo>
                    <a:pt x="0" y="91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2" name="Group 84"/>
          <p:cNvGrpSpPr>
            <a:grpSpLocks/>
          </p:cNvGrpSpPr>
          <p:nvPr/>
        </p:nvGrpSpPr>
        <p:grpSpPr bwMode="auto">
          <a:xfrm>
            <a:off x="5867400" y="850900"/>
            <a:ext cx="936625" cy="1511300"/>
            <a:chOff x="3061" y="572"/>
            <a:chExt cx="1361" cy="2359"/>
          </a:xfrm>
        </p:grpSpPr>
        <p:sp>
          <p:nvSpPr>
            <p:cNvPr id="37973" name="Freeform 85"/>
            <p:cNvSpPr>
              <a:spLocks/>
            </p:cNvSpPr>
            <p:nvPr/>
          </p:nvSpPr>
          <p:spPr bwMode="auto">
            <a:xfrm flipH="1">
              <a:off x="4014" y="2634"/>
              <a:ext cx="408" cy="295"/>
            </a:xfrm>
            <a:custGeom>
              <a:avLst/>
              <a:gdLst/>
              <a:ahLst/>
              <a:cxnLst>
                <a:cxn ang="0">
                  <a:pos x="695" y="68"/>
                </a:cxn>
                <a:cxn ang="0">
                  <a:pos x="650" y="204"/>
                </a:cxn>
                <a:cxn ang="0">
                  <a:pos x="559" y="249"/>
                </a:cxn>
                <a:cxn ang="0">
                  <a:pos x="196" y="295"/>
                </a:cxn>
                <a:cxn ang="0">
                  <a:pos x="60" y="385"/>
                </a:cxn>
                <a:cxn ang="0">
                  <a:pos x="60" y="476"/>
                </a:cxn>
                <a:cxn ang="0">
                  <a:pos x="423" y="476"/>
                </a:cxn>
                <a:cxn ang="0">
                  <a:pos x="650" y="385"/>
                </a:cxn>
                <a:cxn ang="0">
                  <a:pos x="740" y="431"/>
                </a:cxn>
                <a:cxn ang="0">
                  <a:pos x="740" y="476"/>
                </a:cxn>
                <a:cxn ang="0">
                  <a:pos x="967" y="476"/>
                </a:cxn>
                <a:cxn ang="0">
                  <a:pos x="967" y="68"/>
                </a:cxn>
                <a:cxn ang="0">
                  <a:pos x="695" y="68"/>
                </a:cxn>
              </a:cxnLst>
              <a:rect l="0" t="0" r="r" b="b"/>
              <a:pathLst>
                <a:path w="1012" h="544">
                  <a:moveTo>
                    <a:pt x="695" y="68"/>
                  </a:moveTo>
                  <a:cubicBezTo>
                    <a:pt x="642" y="91"/>
                    <a:pt x="673" y="174"/>
                    <a:pt x="650" y="204"/>
                  </a:cubicBezTo>
                  <a:cubicBezTo>
                    <a:pt x="627" y="234"/>
                    <a:pt x="635" y="234"/>
                    <a:pt x="559" y="249"/>
                  </a:cubicBezTo>
                  <a:cubicBezTo>
                    <a:pt x="483" y="264"/>
                    <a:pt x="279" y="272"/>
                    <a:pt x="196" y="295"/>
                  </a:cubicBezTo>
                  <a:cubicBezTo>
                    <a:pt x="113" y="318"/>
                    <a:pt x="83" y="355"/>
                    <a:pt x="60" y="385"/>
                  </a:cubicBezTo>
                  <a:cubicBezTo>
                    <a:pt x="37" y="415"/>
                    <a:pt x="0" y="461"/>
                    <a:pt x="60" y="476"/>
                  </a:cubicBezTo>
                  <a:cubicBezTo>
                    <a:pt x="120" y="491"/>
                    <a:pt x="325" y="491"/>
                    <a:pt x="423" y="476"/>
                  </a:cubicBezTo>
                  <a:cubicBezTo>
                    <a:pt x="521" y="461"/>
                    <a:pt x="597" y="392"/>
                    <a:pt x="650" y="385"/>
                  </a:cubicBezTo>
                  <a:cubicBezTo>
                    <a:pt x="703" y="378"/>
                    <a:pt x="725" y="416"/>
                    <a:pt x="740" y="431"/>
                  </a:cubicBezTo>
                  <a:cubicBezTo>
                    <a:pt x="755" y="446"/>
                    <a:pt x="702" y="469"/>
                    <a:pt x="740" y="476"/>
                  </a:cubicBezTo>
                  <a:cubicBezTo>
                    <a:pt x="778" y="483"/>
                    <a:pt x="929" y="544"/>
                    <a:pt x="967" y="476"/>
                  </a:cubicBezTo>
                  <a:cubicBezTo>
                    <a:pt x="1005" y="408"/>
                    <a:pt x="1012" y="136"/>
                    <a:pt x="967" y="68"/>
                  </a:cubicBezTo>
                  <a:cubicBezTo>
                    <a:pt x="922" y="0"/>
                    <a:pt x="748" y="45"/>
                    <a:pt x="695" y="68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7974" name="Freeform 86"/>
            <p:cNvSpPr>
              <a:spLocks/>
            </p:cNvSpPr>
            <p:nvPr/>
          </p:nvSpPr>
          <p:spPr bwMode="auto">
            <a:xfrm>
              <a:off x="3061" y="2636"/>
              <a:ext cx="408" cy="295"/>
            </a:xfrm>
            <a:custGeom>
              <a:avLst/>
              <a:gdLst/>
              <a:ahLst/>
              <a:cxnLst>
                <a:cxn ang="0">
                  <a:pos x="695" y="68"/>
                </a:cxn>
                <a:cxn ang="0">
                  <a:pos x="650" y="204"/>
                </a:cxn>
                <a:cxn ang="0">
                  <a:pos x="559" y="249"/>
                </a:cxn>
                <a:cxn ang="0">
                  <a:pos x="196" y="295"/>
                </a:cxn>
                <a:cxn ang="0">
                  <a:pos x="60" y="385"/>
                </a:cxn>
                <a:cxn ang="0">
                  <a:pos x="60" y="476"/>
                </a:cxn>
                <a:cxn ang="0">
                  <a:pos x="423" y="476"/>
                </a:cxn>
                <a:cxn ang="0">
                  <a:pos x="650" y="385"/>
                </a:cxn>
                <a:cxn ang="0">
                  <a:pos x="740" y="431"/>
                </a:cxn>
                <a:cxn ang="0">
                  <a:pos x="740" y="476"/>
                </a:cxn>
                <a:cxn ang="0">
                  <a:pos x="967" y="476"/>
                </a:cxn>
                <a:cxn ang="0">
                  <a:pos x="967" y="68"/>
                </a:cxn>
                <a:cxn ang="0">
                  <a:pos x="695" y="68"/>
                </a:cxn>
              </a:cxnLst>
              <a:rect l="0" t="0" r="r" b="b"/>
              <a:pathLst>
                <a:path w="1012" h="544">
                  <a:moveTo>
                    <a:pt x="695" y="68"/>
                  </a:moveTo>
                  <a:cubicBezTo>
                    <a:pt x="642" y="91"/>
                    <a:pt x="673" y="174"/>
                    <a:pt x="650" y="204"/>
                  </a:cubicBezTo>
                  <a:cubicBezTo>
                    <a:pt x="627" y="234"/>
                    <a:pt x="635" y="234"/>
                    <a:pt x="559" y="249"/>
                  </a:cubicBezTo>
                  <a:cubicBezTo>
                    <a:pt x="483" y="264"/>
                    <a:pt x="279" y="272"/>
                    <a:pt x="196" y="295"/>
                  </a:cubicBezTo>
                  <a:cubicBezTo>
                    <a:pt x="113" y="318"/>
                    <a:pt x="83" y="355"/>
                    <a:pt x="60" y="385"/>
                  </a:cubicBezTo>
                  <a:cubicBezTo>
                    <a:pt x="37" y="415"/>
                    <a:pt x="0" y="461"/>
                    <a:pt x="60" y="476"/>
                  </a:cubicBezTo>
                  <a:cubicBezTo>
                    <a:pt x="120" y="491"/>
                    <a:pt x="325" y="491"/>
                    <a:pt x="423" y="476"/>
                  </a:cubicBezTo>
                  <a:cubicBezTo>
                    <a:pt x="521" y="461"/>
                    <a:pt x="597" y="392"/>
                    <a:pt x="650" y="385"/>
                  </a:cubicBezTo>
                  <a:cubicBezTo>
                    <a:pt x="703" y="378"/>
                    <a:pt x="725" y="416"/>
                    <a:pt x="740" y="431"/>
                  </a:cubicBezTo>
                  <a:cubicBezTo>
                    <a:pt x="755" y="446"/>
                    <a:pt x="702" y="469"/>
                    <a:pt x="740" y="476"/>
                  </a:cubicBezTo>
                  <a:cubicBezTo>
                    <a:pt x="778" y="483"/>
                    <a:pt x="929" y="544"/>
                    <a:pt x="967" y="476"/>
                  </a:cubicBezTo>
                  <a:cubicBezTo>
                    <a:pt x="1005" y="408"/>
                    <a:pt x="1012" y="136"/>
                    <a:pt x="967" y="68"/>
                  </a:cubicBezTo>
                  <a:cubicBezTo>
                    <a:pt x="922" y="0"/>
                    <a:pt x="748" y="45"/>
                    <a:pt x="695" y="68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7975" name="Freeform 87"/>
            <p:cNvSpPr>
              <a:spLocks/>
            </p:cNvSpPr>
            <p:nvPr/>
          </p:nvSpPr>
          <p:spPr bwMode="auto">
            <a:xfrm flipH="1">
              <a:off x="4150" y="1615"/>
              <a:ext cx="121" cy="220"/>
            </a:xfrm>
            <a:custGeom>
              <a:avLst/>
              <a:gdLst/>
              <a:ahLst/>
              <a:cxnLst>
                <a:cxn ang="0">
                  <a:pos x="340" y="46"/>
                </a:cxn>
                <a:cxn ang="0">
                  <a:pos x="23" y="635"/>
                </a:cxn>
                <a:cxn ang="0">
                  <a:pos x="204" y="1044"/>
                </a:cxn>
                <a:cxn ang="0">
                  <a:pos x="477" y="862"/>
                </a:cxn>
                <a:cxn ang="0">
                  <a:pos x="431" y="726"/>
                </a:cxn>
                <a:cxn ang="0">
                  <a:pos x="295" y="817"/>
                </a:cxn>
                <a:cxn ang="0">
                  <a:pos x="250" y="681"/>
                </a:cxn>
                <a:cxn ang="0">
                  <a:pos x="386" y="635"/>
                </a:cxn>
                <a:cxn ang="0">
                  <a:pos x="340" y="272"/>
                </a:cxn>
                <a:cxn ang="0">
                  <a:pos x="431" y="726"/>
                </a:cxn>
                <a:cxn ang="0">
                  <a:pos x="613" y="681"/>
                </a:cxn>
                <a:cxn ang="0">
                  <a:pos x="567" y="363"/>
                </a:cxn>
                <a:cxn ang="0">
                  <a:pos x="613" y="91"/>
                </a:cxn>
                <a:cxn ang="0">
                  <a:pos x="386" y="0"/>
                </a:cxn>
                <a:cxn ang="0">
                  <a:pos x="340" y="91"/>
                </a:cxn>
              </a:cxnLst>
              <a:rect l="0" t="0" r="r" b="b"/>
              <a:pathLst>
                <a:path w="643" h="1082">
                  <a:moveTo>
                    <a:pt x="340" y="46"/>
                  </a:moveTo>
                  <a:cubicBezTo>
                    <a:pt x="193" y="257"/>
                    <a:pt x="46" y="469"/>
                    <a:pt x="23" y="635"/>
                  </a:cubicBezTo>
                  <a:cubicBezTo>
                    <a:pt x="0" y="801"/>
                    <a:pt x="129" y="1006"/>
                    <a:pt x="204" y="1044"/>
                  </a:cubicBezTo>
                  <a:cubicBezTo>
                    <a:pt x="279" y="1082"/>
                    <a:pt x="439" y="915"/>
                    <a:pt x="477" y="862"/>
                  </a:cubicBezTo>
                  <a:cubicBezTo>
                    <a:pt x="515" y="809"/>
                    <a:pt x="461" y="733"/>
                    <a:pt x="431" y="726"/>
                  </a:cubicBezTo>
                  <a:cubicBezTo>
                    <a:pt x="401" y="719"/>
                    <a:pt x="325" y="824"/>
                    <a:pt x="295" y="817"/>
                  </a:cubicBezTo>
                  <a:cubicBezTo>
                    <a:pt x="265" y="810"/>
                    <a:pt x="235" y="711"/>
                    <a:pt x="250" y="681"/>
                  </a:cubicBezTo>
                  <a:cubicBezTo>
                    <a:pt x="265" y="651"/>
                    <a:pt x="371" y="703"/>
                    <a:pt x="386" y="635"/>
                  </a:cubicBezTo>
                  <a:cubicBezTo>
                    <a:pt x="401" y="567"/>
                    <a:pt x="333" y="257"/>
                    <a:pt x="340" y="272"/>
                  </a:cubicBezTo>
                  <a:cubicBezTo>
                    <a:pt x="347" y="287"/>
                    <a:pt x="386" y="658"/>
                    <a:pt x="431" y="726"/>
                  </a:cubicBezTo>
                  <a:cubicBezTo>
                    <a:pt x="476" y="794"/>
                    <a:pt x="590" y="742"/>
                    <a:pt x="613" y="681"/>
                  </a:cubicBezTo>
                  <a:cubicBezTo>
                    <a:pt x="636" y="620"/>
                    <a:pt x="567" y="461"/>
                    <a:pt x="567" y="363"/>
                  </a:cubicBezTo>
                  <a:cubicBezTo>
                    <a:pt x="567" y="265"/>
                    <a:pt x="643" y="151"/>
                    <a:pt x="613" y="91"/>
                  </a:cubicBezTo>
                  <a:cubicBezTo>
                    <a:pt x="583" y="31"/>
                    <a:pt x="431" y="0"/>
                    <a:pt x="386" y="0"/>
                  </a:cubicBezTo>
                  <a:cubicBezTo>
                    <a:pt x="341" y="0"/>
                    <a:pt x="340" y="45"/>
                    <a:pt x="340" y="91"/>
                  </a:cubicBezTo>
                </a:path>
              </a:pathLst>
            </a:cu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7976" name="Freeform 88"/>
            <p:cNvSpPr>
              <a:spLocks/>
            </p:cNvSpPr>
            <p:nvPr/>
          </p:nvSpPr>
          <p:spPr bwMode="auto">
            <a:xfrm>
              <a:off x="3348" y="965"/>
              <a:ext cx="711" cy="832"/>
            </a:xfrm>
            <a:custGeom>
              <a:avLst/>
              <a:gdLst/>
              <a:ahLst/>
              <a:cxnLst>
                <a:cxn ang="0">
                  <a:pos x="356" y="15"/>
                </a:cxn>
                <a:cxn ang="0">
                  <a:pos x="38" y="197"/>
                </a:cxn>
                <a:cxn ang="0">
                  <a:pos x="129" y="877"/>
                </a:cxn>
                <a:cxn ang="0">
                  <a:pos x="673" y="968"/>
                </a:cxn>
                <a:cxn ang="0">
                  <a:pos x="809" y="333"/>
                </a:cxn>
                <a:cxn ang="0">
                  <a:pos x="718" y="106"/>
                </a:cxn>
                <a:cxn ang="0">
                  <a:pos x="356" y="15"/>
                </a:cxn>
              </a:cxnLst>
              <a:rect l="0" t="0" r="r" b="b"/>
              <a:pathLst>
                <a:path w="816" h="1059">
                  <a:moveTo>
                    <a:pt x="356" y="15"/>
                  </a:moveTo>
                  <a:cubicBezTo>
                    <a:pt x="243" y="30"/>
                    <a:pt x="76" y="53"/>
                    <a:pt x="38" y="197"/>
                  </a:cubicBezTo>
                  <a:cubicBezTo>
                    <a:pt x="0" y="341"/>
                    <a:pt x="23" y="749"/>
                    <a:pt x="129" y="877"/>
                  </a:cubicBezTo>
                  <a:cubicBezTo>
                    <a:pt x="235" y="1005"/>
                    <a:pt x="560" y="1059"/>
                    <a:pt x="673" y="968"/>
                  </a:cubicBezTo>
                  <a:cubicBezTo>
                    <a:pt x="786" y="877"/>
                    <a:pt x="802" y="477"/>
                    <a:pt x="809" y="333"/>
                  </a:cubicBezTo>
                  <a:cubicBezTo>
                    <a:pt x="816" y="189"/>
                    <a:pt x="794" y="159"/>
                    <a:pt x="718" y="106"/>
                  </a:cubicBezTo>
                  <a:cubicBezTo>
                    <a:pt x="642" y="53"/>
                    <a:pt x="469" y="0"/>
                    <a:pt x="356" y="15"/>
                  </a:cubicBez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7977" name="Freeform 89"/>
            <p:cNvSpPr>
              <a:spLocks/>
            </p:cNvSpPr>
            <p:nvPr/>
          </p:nvSpPr>
          <p:spPr bwMode="auto">
            <a:xfrm>
              <a:off x="3630" y="616"/>
              <a:ext cx="218" cy="448"/>
            </a:xfrm>
            <a:custGeom>
              <a:avLst/>
              <a:gdLst/>
              <a:ahLst/>
              <a:cxnLst>
                <a:cxn ang="0">
                  <a:pos x="0" y="256"/>
                </a:cxn>
                <a:cxn ang="0">
                  <a:pos x="30" y="433"/>
                </a:cxn>
                <a:cxn ang="0">
                  <a:pos x="192" y="418"/>
                </a:cxn>
                <a:cxn ang="0">
                  <a:pos x="140" y="270"/>
                </a:cxn>
                <a:cxn ang="0">
                  <a:pos x="89" y="130"/>
                </a:cxn>
                <a:cxn ang="0">
                  <a:pos x="0" y="256"/>
                </a:cxn>
              </a:cxnLst>
              <a:rect l="0" t="0" r="r" b="b"/>
              <a:pathLst>
                <a:path w="218" h="448">
                  <a:moveTo>
                    <a:pt x="0" y="256"/>
                  </a:moveTo>
                  <a:cubicBezTo>
                    <a:pt x="14" y="315"/>
                    <a:pt x="9" y="375"/>
                    <a:pt x="30" y="433"/>
                  </a:cubicBezTo>
                  <a:cubicBezTo>
                    <a:pt x="84" y="428"/>
                    <a:pt x="147" y="448"/>
                    <a:pt x="192" y="418"/>
                  </a:cubicBezTo>
                  <a:cubicBezTo>
                    <a:pt x="218" y="401"/>
                    <a:pt x="158" y="288"/>
                    <a:pt x="140" y="270"/>
                  </a:cubicBezTo>
                  <a:cubicBezTo>
                    <a:pt x="119" y="0"/>
                    <a:pt x="167" y="77"/>
                    <a:pt x="89" y="130"/>
                  </a:cubicBezTo>
                  <a:cubicBezTo>
                    <a:pt x="65" y="178"/>
                    <a:pt x="24" y="207"/>
                    <a:pt x="0" y="256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grpSp>
          <p:nvGrpSpPr>
            <p:cNvPr id="13" name="Group 90"/>
            <p:cNvGrpSpPr>
              <a:grpSpLocks/>
            </p:cNvGrpSpPr>
            <p:nvPr/>
          </p:nvGrpSpPr>
          <p:grpSpPr bwMode="auto">
            <a:xfrm>
              <a:off x="3482" y="572"/>
              <a:ext cx="351" cy="408"/>
              <a:chOff x="2983" y="754"/>
              <a:chExt cx="1857" cy="2126"/>
            </a:xfrm>
          </p:grpSpPr>
          <p:sp>
            <p:nvSpPr>
              <p:cNvPr id="37979" name="Freeform 91"/>
              <p:cNvSpPr>
                <a:spLocks/>
              </p:cNvSpPr>
              <p:nvPr/>
            </p:nvSpPr>
            <p:spPr bwMode="auto">
              <a:xfrm>
                <a:off x="2983" y="798"/>
                <a:ext cx="1640" cy="2082"/>
              </a:xfrm>
              <a:custGeom>
                <a:avLst/>
                <a:gdLst/>
                <a:ahLst/>
                <a:cxnLst>
                  <a:cxn ang="0">
                    <a:pos x="820" y="7"/>
                  </a:cxn>
                  <a:cxn ang="0">
                    <a:pos x="539" y="81"/>
                  </a:cxn>
                  <a:cxn ang="0">
                    <a:pos x="333" y="192"/>
                  </a:cxn>
                  <a:cxn ang="0">
                    <a:pos x="222" y="302"/>
                  </a:cxn>
                  <a:cxn ang="0">
                    <a:pos x="89" y="516"/>
                  </a:cxn>
                  <a:cxn ang="0">
                    <a:pos x="170" y="627"/>
                  </a:cxn>
                  <a:cxn ang="0">
                    <a:pos x="155" y="1070"/>
                  </a:cxn>
                  <a:cxn ang="0">
                    <a:pos x="96" y="1196"/>
                  </a:cxn>
                  <a:cxn ang="0">
                    <a:pos x="0" y="1366"/>
                  </a:cxn>
                  <a:cxn ang="0">
                    <a:pos x="185" y="1580"/>
                  </a:cxn>
                  <a:cxn ang="0">
                    <a:pos x="237" y="1632"/>
                  </a:cxn>
                  <a:cxn ang="0">
                    <a:pos x="355" y="1764"/>
                  </a:cxn>
                  <a:cxn ang="0">
                    <a:pos x="569" y="2067"/>
                  </a:cxn>
                  <a:cxn ang="0">
                    <a:pos x="857" y="2052"/>
                  </a:cxn>
                  <a:cxn ang="0">
                    <a:pos x="1005" y="1956"/>
                  </a:cxn>
                  <a:cxn ang="0">
                    <a:pos x="1167" y="1816"/>
                  </a:cxn>
                  <a:cxn ang="0">
                    <a:pos x="1293" y="1683"/>
                  </a:cxn>
                  <a:cxn ang="0">
                    <a:pos x="1330" y="1609"/>
                  </a:cxn>
                  <a:cxn ang="0">
                    <a:pos x="1389" y="1462"/>
                  </a:cxn>
                  <a:cxn ang="0">
                    <a:pos x="1485" y="1373"/>
                  </a:cxn>
                  <a:cxn ang="0">
                    <a:pos x="1573" y="1255"/>
                  </a:cxn>
                  <a:cxn ang="0">
                    <a:pos x="1640" y="1107"/>
                  </a:cxn>
                  <a:cxn ang="0">
                    <a:pos x="1485" y="967"/>
                  </a:cxn>
                  <a:cxn ang="0">
                    <a:pos x="1359" y="967"/>
                  </a:cxn>
                  <a:cxn ang="0">
                    <a:pos x="1293" y="886"/>
                  </a:cxn>
                  <a:cxn ang="0">
                    <a:pos x="1204" y="672"/>
                  </a:cxn>
                  <a:cxn ang="0">
                    <a:pos x="997" y="539"/>
                  </a:cxn>
                  <a:cxn ang="0">
                    <a:pos x="975" y="295"/>
                  </a:cxn>
                  <a:cxn ang="0">
                    <a:pos x="909" y="324"/>
                  </a:cxn>
                  <a:cxn ang="0">
                    <a:pos x="643" y="391"/>
                  </a:cxn>
                  <a:cxn ang="0">
                    <a:pos x="599" y="413"/>
                  </a:cxn>
                  <a:cxn ang="0">
                    <a:pos x="473" y="531"/>
                  </a:cxn>
                  <a:cxn ang="0">
                    <a:pos x="67" y="605"/>
                  </a:cxn>
                </a:cxnLst>
                <a:rect l="0" t="0" r="r" b="b"/>
                <a:pathLst>
                  <a:path w="1640" h="2082">
                    <a:moveTo>
                      <a:pt x="1182" y="29"/>
                    </a:moveTo>
                    <a:cubicBezTo>
                      <a:pt x="1053" y="16"/>
                      <a:pt x="949" y="0"/>
                      <a:pt x="820" y="7"/>
                    </a:cubicBezTo>
                    <a:cubicBezTo>
                      <a:pt x="777" y="15"/>
                      <a:pt x="738" y="29"/>
                      <a:pt x="695" y="36"/>
                    </a:cubicBezTo>
                    <a:cubicBezTo>
                      <a:pt x="648" y="52"/>
                      <a:pt x="580" y="53"/>
                      <a:pt x="539" y="81"/>
                    </a:cubicBezTo>
                    <a:cubicBezTo>
                      <a:pt x="508" y="102"/>
                      <a:pt x="445" y="126"/>
                      <a:pt x="407" y="140"/>
                    </a:cubicBezTo>
                    <a:cubicBezTo>
                      <a:pt x="384" y="162"/>
                      <a:pt x="357" y="172"/>
                      <a:pt x="333" y="192"/>
                    </a:cubicBezTo>
                    <a:cubicBezTo>
                      <a:pt x="285" y="232"/>
                      <a:pt x="337" y="198"/>
                      <a:pt x="288" y="228"/>
                    </a:cubicBezTo>
                    <a:cubicBezTo>
                      <a:pt x="244" y="290"/>
                      <a:pt x="268" y="267"/>
                      <a:pt x="222" y="302"/>
                    </a:cubicBezTo>
                    <a:cubicBezTo>
                      <a:pt x="211" y="335"/>
                      <a:pt x="177" y="356"/>
                      <a:pt x="155" y="384"/>
                    </a:cubicBezTo>
                    <a:cubicBezTo>
                      <a:pt x="123" y="426"/>
                      <a:pt x="118" y="474"/>
                      <a:pt x="89" y="516"/>
                    </a:cubicBezTo>
                    <a:cubicBezTo>
                      <a:pt x="91" y="543"/>
                      <a:pt x="76" y="579"/>
                      <a:pt x="96" y="598"/>
                    </a:cubicBezTo>
                    <a:cubicBezTo>
                      <a:pt x="159" y="657"/>
                      <a:pt x="212" y="565"/>
                      <a:pt x="170" y="627"/>
                    </a:cubicBezTo>
                    <a:cubicBezTo>
                      <a:pt x="158" y="718"/>
                      <a:pt x="129" y="833"/>
                      <a:pt x="185" y="915"/>
                    </a:cubicBezTo>
                    <a:cubicBezTo>
                      <a:pt x="202" y="968"/>
                      <a:pt x="185" y="1025"/>
                      <a:pt x="155" y="1070"/>
                    </a:cubicBezTo>
                    <a:cubicBezTo>
                      <a:pt x="136" y="1132"/>
                      <a:pt x="150" y="1102"/>
                      <a:pt x="111" y="1159"/>
                    </a:cubicBezTo>
                    <a:cubicBezTo>
                      <a:pt x="104" y="1170"/>
                      <a:pt x="101" y="1184"/>
                      <a:pt x="96" y="1196"/>
                    </a:cubicBezTo>
                    <a:cubicBezTo>
                      <a:pt x="80" y="1232"/>
                      <a:pt x="59" y="1267"/>
                      <a:pt x="37" y="1299"/>
                    </a:cubicBezTo>
                    <a:cubicBezTo>
                      <a:pt x="29" y="1323"/>
                      <a:pt x="0" y="1366"/>
                      <a:pt x="0" y="1366"/>
                    </a:cubicBezTo>
                    <a:cubicBezTo>
                      <a:pt x="63" y="1404"/>
                      <a:pt x="138" y="1410"/>
                      <a:pt x="207" y="1432"/>
                    </a:cubicBezTo>
                    <a:cubicBezTo>
                      <a:pt x="262" y="1470"/>
                      <a:pt x="214" y="1538"/>
                      <a:pt x="185" y="1580"/>
                    </a:cubicBezTo>
                    <a:cubicBezTo>
                      <a:pt x="187" y="1587"/>
                      <a:pt x="187" y="1597"/>
                      <a:pt x="192" y="1602"/>
                    </a:cubicBezTo>
                    <a:cubicBezTo>
                      <a:pt x="205" y="1615"/>
                      <a:pt x="237" y="1632"/>
                      <a:pt x="237" y="1632"/>
                    </a:cubicBezTo>
                    <a:cubicBezTo>
                      <a:pt x="250" y="1674"/>
                      <a:pt x="225" y="1705"/>
                      <a:pt x="274" y="1720"/>
                    </a:cubicBezTo>
                    <a:cubicBezTo>
                      <a:pt x="299" y="1737"/>
                      <a:pt x="355" y="1764"/>
                      <a:pt x="355" y="1764"/>
                    </a:cubicBezTo>
                    <a:cubicBezTo>
                      <a:pt x="377" y="1787"/>
                      <a:pt x="389" y="1812"/>
                      <a:pt x="407" y="1838"/>
                    </a:cubicBezTo>
                    <a:cubicBezTo>
                      <a:pt x="426" y="1936"/>
                      <a:pt x="466" y="2032"/>
                      <a:pt x="569" y="2067"/>
                    </a:cubicBezTo>
                    <a:cubicBezTo>
                      <a:pt x="607" y="2080"/>
                      <a:pt x="682" y="2080"/>
                      <a:pt x="709" y="2082"/>
                    </a:cubicBezTo>
                    <a:cubicBezTo>
                      <a:pt x="736" y="2078"/>
                      <a:pt x="821" y="2072"/>
                      <a:pt x="857" y="2052"/>
                    </a:cubicBezTo>
                    <a:cubicBezTo>
                      <a:pt x="881" y="2038"/>
                      <a:pt x="900" y="2016"/>
                      <a:pt x="923" y="2001"/>
                    </a:cubicBezTo>
                    <a:cubicBezTo>
                      <a:pt x="948" y="1984"/>
                      <a:pt x="980" y="1974"/>
                      <a:pt x="1005" y="1956"/>
                    </a:cubicBezTo>
                    <a:cubicBezTo>
                      <a:pt x="1047" y="1926"/>
                      <a:pt x="1080" y="1883"/>
                      <a:pt x="1123" y="1853"/>
                    </a:cubicBezTo>
                    <a:cubicBezTo>
                      <a:pt x="1153" y="1810"/>
                      <a:pt x="1120" y="1850"/>
                      <a:pt x="1167" y="1816"/>
                    </a:cubicBezTo>
                    <a:cubicBezTo>
                      <a:pt x="1200" y="1792"/>
                      <a:pt x="1180" y="1794"/>
                      <a:pt x="1211" y="1764"/>
                    </a:cubicBezTo>
                    <a:cubicBezTo>
                      <a:pt x="1239" y="1737"/>
                      <a:pt x="1270" y="1716"/>
                      <a:pt x="1293" y="1683"/>
                    </a:cubicBezTo>
                    <a:cubicBezTo>
                      <a:pt x="1314" y="1618"/>
                      <a:pt x="1280" y="1711"/>
                      <a:pt x="1322" y="1639"/>
                    </a:cubicBezTo>
                    <a:cubicBezTo>
                      <a:pt x="1327" y="1630"/>
                      <a:pt x="1326" y="1619"/>
                      <a:pt x="1330" y="1609"/>
                    </a:cubicBezTo>
                    <a:cubicBezTo>
                      <a:pt x="1338" y="1591"/>
                      <a:pt x="1351" y="1576"/>
                      <a:pt x="1359" y="1558"/>
                    </a:cubicBezTo>
                    <a:cubicBezTo>
                      <a:pt x="1373" y="1527"/>
                      <a:pt x="1378" y="1494"/>
                      <a:pt x="1389" y="1462"/>
                    </a:cubicBezTo>
                    <a:cubicBezTo>
                      <a:pt x="1402" y="1424"/>
                      <a:pt x="1398" y="1388"/>
                      <a:pt x="1433" y="1366"/>
                    </a:cubicBezTo>
                    <a:cubicBezTo>
                      <a:pt x="1450" y="1368"/>
                      <a:pt x="1468" y="1376"/>
                      <a:pt x="1485" y="1373"/>
                    </a:cubicBezTo>
                    <a:cubicBezTo>
                      <a:pt x="1512" y="1368"/>
                      <a:pt x="1516" y="1316"/>
                      <a:pt x="1529" y="1299"/>
                    </a:cubicBezTo>
                    <a:cubicBezTo>
                      <a:pt x="1542" y="1283"/>
                      <a:pt x="1561" y="1272"/>
                      <a:pt x="1573" y="1255"/>
                    </a:cubicBezTo>
                    <a:cubicBezTo>
                      <a:pt x="1585" y="1238"/>
                      <a:pt x="1598" y="1220"/>
                      <a:pt x="1610" y="1203"/>
                    </a:cubicBezTo>
                    <a:cubicBezTo>
                      <a:pt x="1628" y="1178"/>
                      <a:pt x="1630" y="1136"/>
                      <a:pt x="1640" y="1107"/>
                    </a:cubicBezTo>
                    <a:cubicBezTo>
                      <a:pt x="1623" y="973"/>
                      <a:pt x="1637" y="1017"/>
                      <a:pt x="1588" y="945"/>
                    </a:cubicBezTo>
                    <a:cubicBezTo>
                      <a:pt x="1546" y="950"/>
                      <a:pt x="1523" y="955"/>
                      <a:pt x="1485" y="967"/>
                    </a:cubicBezTo>
                    <a:cubicBezTo>
                      <a:pt x="1429" y="1023"/>
                      <a:pt x="1441" y="1001"/>
                      <a:pt x="1426" y="923"/>
                    </a:cubicBezTo>
                    <a:cubicBezTo>
                      <a:pt x="1401" y="938"/>
                      <a:pt x="1387" y="958"/>
                      <a:pt x="1359" y="967"/>
                    </a:cubicBezTo>
                    <a:cubicBezTo>
                      <a:pt x="1332" y="1007"/>
                      <a:pt x="1307" y="998"/>
                      <a:pt x="1256" y="1004"/>
                    </a:cubicBezTo>
                    <a:cubicBezTo>
                      <a:pt x="1240" y="960"/>
                      <a:pt x="1278" y="927"/>
                      <a:pt x="1293" y="886"/>
                    </a:cubicBezTo>
                    <a:cubicBezTo>
                      <a:pt x="1288" y="834"/>
                      <a:pt x="1288" y="782"/>
                      <a:pt x="1278" y="731"/>
                    </a:cubicBezTo>
                    <a:cubicBezTo>
                      <a:pt x="1271" y="697"/>
                      <a:pt x="1228" y="686"/>
                      <a:pt x="1204" y="672"/>
                    </a:cubicBezTo>
                    <a:cubicBezTo>
                      <a:pt x="1163" y="648"/>
                      <a:pt x="1129" y="619"/>
                      <a:pt x="1086" y="598"/>
                    </a:cubicBezTo>
                    <a:cubicBezTo>
                      <a:pt x="1059" y="571"/>
                      <a:pt x="1033" y="550"/>
                      <a:pt x="997" y="539"/>
                    </a:cubicBezTo>
                    <a:cubicBezTo>
                      <a:pt x="932" y="471"/>
                      <a:pt x="965" y="396"/>
                      <a:pt x="990" y="317"/>
                    </a:cubicBezTo>
                    <a:cubicBezTo>
                      <a:pt x="985" y="310"/>
                      <a:pt x="984" y="297"/>
                      <a:pt x="975" y="295"/>
                    </a:cubicBezTo>
                    <a:cubicBezTo>
                      <a:pt x="966" y="293"/>
                      <a:pt x="961" y="306"/>
                      <a:pt x="953" y="310"/>
                    </a:cubicBezTo>
                    <a:cubicBezTo>
                      <a:pt x="939" y="316"/>
                      <a:pt x="923" y="319"/>
                      <a:pt x="909" y="324"/>
                    </a:cubicBezTo>
                    <a:cubicBezTo>
                      <a:pt x="855" y="344"/>
                      <a:pt x="803" y="352"/>
                      <a:pt x="746" y="361"/>
                    </a:cubicBezTo>
                    <a:cubicBezTo>
                      <a:pt x="712" y="373"/>
                      <a:pt x="677" y="380"/>
                      <a:pt x="643" y="391"/>
                    </a:cubicBezTo>
                    <a:cubicBezTo>
                      <a:pt x="636" y="396"/>
                      <a:pt x="629" y="402"/>
                      <a:pt x="621" y="406"/>
                    </a:cubicBezTo>
                    <a:cubicBezTo>
                      <a:pt x="614" y="409"/>
                      <a:pt x="605" y="409"/>
                      <a:pt x="599" y="413"/>
                    </a:cubicBezTo>
                    <a:cubicBezTo>
                      <a:pt x="539" y="452"/>
                      <a:pt x="609" y="423"/>
                      <a:pt x="554" y="443"/>
                    </a:cubicBezTo>
                    <a:cubicBezTo>
                      <a:pt x="535" y="462"/>
                      <a:pt x="497" y="515"/>
                      <a:pt x="473" y="531"/>
                    </a:cubicBezTo>
                    <a:cubicBezTo>
                      <a:pt x="383" y="592"/>
                      <a:pt x="235" y="580"/>
                      <a:pt x="141" y="583"/>
                    </a:cubicBezTo>
                    <a:cubicBezTo>
                      <a:pt x="126" y="588"/>
                      <a:pt x="76" y="596"/>
                      <a:pt x="67" y="605"/>
                    </a:cubicBezTo>
                    <a:cubicBezTo>
                      <a:pt x="65" y="607"/>
                      <a:pt x="72" y="610"/>
                      <a:pt x="74" y="612"/>
                    </a:cubicBezTo>
                  </a:path>
                </a:pathLst>
              </a:custGeom>
              <a:solidFill>
                <a:schemeClr val="tx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7980" name="Freeform 92"/>
              <p:cNvSpPr>
                <a:spLocks/>
              </p:cNvSpPr>
              <p:nvPr/>
            </p:nvSpPr>
            <p:spPr bwMode="auto">
              <a:xfrm>
                <a:off x="2990" y="754"/>
                <a:ext cx="1850" cy="1724"/>
              </a:xfrm>
              <a:custGeom>
                <a:avLst/>
                <a:gdLst/>
                <a:ahLst/>
                <a:cxnLst>
                  <a:cxn ang="0">
                    <a:pos x="897" y="317"/>
                  </a:cxn>
                  <a:cxn ang="0">
                    <a:pos x="683" y="369"/>
                  </a:cxn>
                  <a:cxn ang="0">
                    <a:pos x="572" y="406"/>
                  </a:cxn>
                  <a:cxn ang="0">
                    <a:pos x="520" y="435"/>
                  </a:cxn>
                  <a:cxn ang="0">
                    <a:pos x="343" y="546"/>
                  </a:cxn>
                  <a:cxn ang="0">
                    <a:pos x="181" y="554"/>
                  </a:cxn>
                  <a:cxn ang="0">
                    <a:pos x="18" y="546"/>
                  </a:cxn>
                  <a:cxn ang="0">
                    <a:pos x="63" y="502"/>
                  </a:cxn>
                  <a:cxn ang="0">
                    <a:pos x="114" y="428"/>
                  </a:cxn>
                  <a:cxn ang="0">
                    <a:pos x="247" y="214"/>
                  </a:cxn>
                  <a:cxn ang="0">
                    <a:pos x="269" y="192"/>
                  </a:cxn>
                  <a:cxn ang="0">
                    <a:pos x="299" y="177"/>
                  </a:cxn>
                  <a:cxn ang="0">
                    <a:pos x="314" y="155"/>
                  </a:cxn>
                  <a:cxn ang="0">
                    <a:pos x="380" y="125"/>
                  </a:cxn>
                  <a:cxn ang="0">
                    <a:pos x="491" y="59"/>
                  </a:cxn>
                  <a:cxn ang="0">
                    <a:pos x="565" y="0"/>
                  </a:cxn>
                  <a:cxn ang="0">
                    <a:pos x="1222" y="22"/>
                  </a:cxn>
                  <a:cxn ang="0">
                    <a:pos x="1362" y="44"/>
                  </a:cxn>
                  <a:cxn ang="0">
                    <a:pos x="1443" y="66"/>
                  </a:cxn>
                  <a:cxn ang="0">
                    <a:pos x="1547" y="140"/>
                  </a:cxn>
                  <a:cxn ang="0">
                    <a:pos x="1650" y="214"/>
                  </a:cxn>
                  <a:cxn ang="0">
                    <a:pos x="1739" y="332"/>
                  </a:cxn>
                  <a:cxn ang="0">
                    <a:pos x="1761" y="664"/>
                  </a:cxn>
                  <a:cxn ang="0">
                    <a:pos x="1783" y="967"/>
                  </a:cxn>
                  <a:cxn ang="0">
                    <a:pos x="1798" y="1152"/>
                  </a:cxn>
                  <a:cxn ang="0">
                    <a:pos x="1850" y="1447"/>
                  </a:cxn>
                  <a:cxn ang="0">
                    <a:pos x="1835" y="1491"/>
                  </a:cxn>
                  <a:cxn ang="0">
                    <a:pos x="1783" y="1477"/>
                  </a:cxn>
                  <a:cxn ang="0">
                    <a:pos x="1650" y="1403"/>
                  </a:cxn>
                  <a:cxn ang="0">
                    <a:pos x="1613" y="1388"/>
                  </a:cxn>
                  <a:cxn ang="0">
                    <a:pos x="1569" y="1358"/>
                  </a:cxn>
                  <a:cxn ang="0">
                    <a:pos x="1532" y="1322"/>
                  </a:cxn>
                  <a:cxn ang="0">
                    <a:pos x="1495" y="1277"/>
                  </a:cxn>
                  <a:cxn ang="0">
                    <a:pos x="1532" y="1203"/>
                  </a:cxn>
                  <a:cxn ang="0">
                    <a:pos x="1576" y="1174"/>
                  </a:cxn>
                  <a:cxn ang="0">
                    <a:pos x="1554" y="915"/>
                  </a:cxn>
                  <a:cxn ang="0">
                    <a:pos x="1466" y="952"/>
                  </a:cxn>
                  <a:cxn ang="0">
                    <a:pos x="1466" y="952"/>
                  </a:cxn>
                  <a:cxn ang="0">
                    <a:pos x="1384" y="982"/>
                  </a:cxn>
                  <a:cxn ang="0">
                    <a:pos x="1340" y="1011"/>
                  </a:cxn>
                  <a:cxn ang="0">
                    <a:pos x="1237" y="1026"/>
                  </a:cxn>
                  <a:cxn ang="0">
                    <a:pos x="1170" y="1011"/>
                  </a:cxn>
                  <a:cxn ang="0">
                    <a:pos x="1155" y="989"/>
                  </a:cxn>
                  <a:cxn ang="0">
                    <a:pos x="1185" y="805"/>
                  </a:cxn>
                  <a:cxn ang="0">
                    <a:pos x="1089" y="657"/>
                  </a:cxn>
                  <a:cxn ang="0">
                    <a:pos x="971" y="598"/>
                  </a:cxn>
                  <a:cxn ang="0">
                    <a:pos x="882" y="517"/>
                  </a:cxn>
                  <a:cxn ang="0">
                    <a:pos x="867" y="472"/>
                  </a:cxn>
                  <a:cxn ang="0">
                    <a:pos x="816" y="325"/>
                  </a:cxn>
                </a:cxnLst>
                <a:rect l="0" t="0" r="r" b="b"/>
                <a:pathLst>
                  <a:path w="1850" h="1498">
                    <a:moveTo>
                      <a:pt x="897" y="317"/>
                    </a:moveTo>
                    <a:cubicBezTo>
                      <a:pt x="824" y="330"/>
                      <a:pt x="755" y="352"/>
                      <a:pt x="683" y="369"/>
                    </a:cubicBezTo>
                    <a:cubicBezTo>
                      <a:pt x="647" y="387"/>
                      <a:pt x="611" y="396"/>
                      <a:pt x="572" y="406"/>
                    </a:cubicBezTo>
                    <a:cubicBezTo>
                      <a:pt x="556" y="417"/>
                      <a:pt x="536" y="423"/>
                      <a:pt x="520" y="435"/>
                    </a:cubicBezTo>
                    <a:cubicBezTo>
                      <a:pt x="472" y="469"/>
                      <a:pt x="408" y="541"/>
                      <a:pt x="343" y="546"/>
                    </a:cubicBezTo>
                    <a:cubicBezTo>
                      <a:pt x="289" y="550"/>
                      <a:pt x="235" y="551"/>
                      <a:pt x="181" y="554"/>
                    </a:cubicBezTo>
                    <a:cubicBezTo>
                      <a:pt x="127" y="571"/>
                      <a:pt x="86" y="588"/>
                      <a:pt x="18" y="546"/>
                    </a:cubicBezTo>
                    <a:cubicBezTo>
                      <a:pt x="0" y="535"/>
                      <a:pt x="48" y="517"/>
                      <a:pt x="63" y="502"/>
                    </a:cubicBezTo>
                    <a:cubicBezTo>
                      <a:pt x="87" y="479"/>
                      <a:pt x="100" y="459"/>
                      <a:pt x="114" y="428"/>
                    </a:cubicBezTo>
                    <a:cubicBezTo>
                      <a:pt x="145" y="357"/>
                      <a:pt x="164" y="241"/>
                      <a:pt x="247" y="214"/>
                    </a:cubicBezTo>
                    <a:cubicBezTo>
                      <a:pt x="254" y="207"/>
                      <a:pt x="261" y="198"/>
                      <a:pt x="269" y="192"/>
                    </a:cubicBezTo>
                    <a:cubicBezTo>
                      <a:pt x="278" y="186"/>
                      <a:pt x="290" y="184"/>
                      <a:pt x="299" y="177"/>
                    </a:cubicBezTo>
                    <a:cubicBezTo>
                      <a:pt x="306" y="171"/>
                      <a:pt x="307" y="161"/>
                      <a:pt x="314" y="155"/>
                    </a:cubicBezTo>
                    <a:cubicBezTo>
                      <a:pt x="331" y="141"/>
                      <a:pt x="361" y="136"/>
                      <a:pt x="380" y="125"/>
                    </a:cubicBezTo>
                    <a:cubicBezTo>
                      <a:pt x="428" y="98"/>
                      <a:pt x="437" y="77"/>
                      <a:pt x="491" y="59"/>
                    </a:cubicBezTo>
                    <a:cubicBezTo>
                      <a:pt x="515" y="35"/>
                      <a:pt x="541" y="24"/>
                      <a:pt x="565" y="0"/>
                    </a:cubicBezTo>
                    <a:cubicBezTo>
                      <a:pt x="888" y="4"/>
                      <a:pt x="982" y="0"/>
                      <a:pt x="1222" y="22"/>
                    </a:cubicBezTo>
                    <a:cubicBezTo>
                      <a:pt x="1271" y="31"/>
                      <a:pt x="1311" y="39"/>
                      <a:pt x="1362" y="44"/>
                    </a:cubicBezTo>
                    <a:cubicBezTo>
                      <a:pt x="1390" y="50"/>
                      <a:pt x="1416" y="59"/>
                      <a:pt x="1443" y="66"/>
                    </a:cubicBezTo>
                    <a:cubicBezTo>
                      <a:pt x="1477" y="90"/>
                      <a:pt x="1510" y="121"/>
                      <a:pt x="1547" y="140"/>
                    </a:cubicBezTo>
                    <a:cubicBezTo>
                      <a:pt x="1560" y="179"/>
                      <a:pt x="1614" y="195"/>
                      <a:pt x="1650" y="214"/>
                    </a:cubicBezTo>
                    <a:cubicBezTo>
                      <a:pt x="1697" y="239"/>
                      <a:pt x="1720" y="285"/>
                      <a:pt x="1739" y="332"/>
                    </a:cubicBezTo>
                    <a:cubicBezTo>
                      <a:pt x="1743" y="470"/>
                      <a:pt x="1742" y="546"/>
                      <a:pt x="1761" y="664"/>
                    </a:cubicBezTo>
                    <a:cubicBezTo>
                      <a:pt x="1766" y="817"/>
                      <a:pt x="1765" y="853"/>
                      <a:pt x="1783" y="967"/>
                    </a:cubicBezTo>
                    <a:cubicBezTo>
                      <a:pt x="1788" y="1029"/>
                      <a:pt x="1793" y="1090"/>
                      <a:pt x="1798" y="1152"/>
                    </a:cubicBezTo>
                    <a:cubicBezTo>
                      <a:pt x="1805" y="1243"/>
                      <a:pt x="1794" y="1365"/>
                      <a:pt x="1850" y="1447"/>
                    </a:cubicBezTo>
                    <a:cubicBezTo>
                      <a:pt x="1845" y="1462"/>
                      <a:pt x="1849" y="1485"/>
                      <a:pt x="1835" y="1491"/>
                    </a:cubicBezTo>
                    <a:cubicBezTo>
                      <a:pt x="1819" y="1498"/>
                      <a:pt x="1800" y="1483"/>
                      <a:pt x="1783" y="1477"/>
                    </a:cubicBezTo>
                    <a:cubicBezTo>
                      <a:pt x="1736" y="1460"/>
                      <a:pt x="1694" y="1426"/>
                      <a:pt x="1650" y="1403"/>
                    </a:cubicBezTo>
                    <a:cubicBezTo>
                      <a:pt x="1638" y="1397"/>
                      <a:pt x="1625" y="1394"/>
                      <a:pt x="1613" y="1388"/>
                    </a:cubicBezTo>
                    <a:cubicBezTo>
                      <a:pt x="1597" y="1379"/>
                      <a:pt x="1569" y="1358"/>
                      <a:pt x="1569" y="1358"/>
                    </a:cubicBezTo>
                    <a:cubicBezTo>
                      <a:pt x="1526" y="1294"/>
                      <a:pt x="1584" y="1374"/>
                      <a:pt x="1532" y="1322"/>
                    </a:cubicBezTo>
                    <a:cubicBezTo>
                      <a:pt x="1518" y="1308"/>
                      <a:pt x="1509" y="1291"/>
                      <a:pt x="1495" y="1277"/>
                    </a:cubicBezTo>
                    <a:cubicBezTo>
                      <a:pt x="1485" y="1245"/>
                      <a:pt x="1506" y="1224"/>
                      <a:pt x="1532" y="1203"/>
                    </a:cubicBezTo>
                    <a:cubicBezTo>
                      <a:pt x="1546" y="1192"/>
                      <a:pt x="1576" y="1174"/>
                      <a:pt x="1576" y="1174"/>
                    </a:cubicBezTo>
                    <a:cubicBezTo>
                      <a:pt x="1630" y="1095"/>
                      <a:pt x="1575" y="998"/>
                      <a:pt x="1554" y="915"/>
                    </a:cubicBezTo>
                    <a:cubicBezTo>
                      <a:pt x="1493" y="926"/>
                      <a:pt x="1522" y="915"/>
                      <a:pt x="1466" y="952"/>
                    </a:cubicBezTo>
                    <a:lnTo>
                      <a:pt x="1466" y="952"/>
                    </a:lnTo>
                    <a:cubicBezTo>
                      <a:pt x="1437" y="960"/>
                      <a:pt x="1410" y="966"/>
                      <a:pt x="1384" y="982"/>
                    </a:cubicBezTo>
                    <a:cubicBezTo>
                      <a:pt x="1369" y="991"/>
                      <a:pt x="1357" y="1008"/>
                      <a:pt x="1340" y="1011"/>
                    </a:cubicBezTo>
                    <a:cubicBezTo>
                      <a:pt x="1277" y="1023"/>
                      <a:pt x="1311" y="1017"/>
                      <a:pt x="1237" y="1026"/>
                    </a:cubicBezTo>
                    <a:cubicBezTo>
                      <a:pt x="1215" y="1021"/>
                      <a:pt x="1191" y="1020"/>
                      <a:pt x="1170" y="1011"/>
                    </a:cubicBezTo>
                    <a:cubicBezTo>
                      <a:pt x="1162" y="1007"/>
                      <a:pt x="1156" y="998"/>
                      <a:pt x="1155" y="989"/>
                    </a:cubicBezTo>
                    <a:cubicBezTo>
                      <a:pt x="1152" y="933"/>
                      <a:pt x="1168" y="860"/>
                      <a:pt x="1185" y="805"/>
                    </a:cubicBezTo>
                    <a:cubicBezTo>
                      <a:pt x="1170" y="725"/>
                      <a:pt x="1165" y="688"/>
                      <a:pt x="1089" y="657"/>
                    </a:cubicBezTo>
                    <a:cubicBezTo>
                      <a:pt x="1056" y="624"/>
                      <a:pt x="1014" y="612"/>
                      <a:pt x="971" y="598"/>
                    </a:cubicBezTo>
                    <a:cubicBezTo>
                      <a:pt x="937" y="573"/>
                      <a:pt x="916" y="539"/>
                      <a:pt x="882" y="517"/>
                    </a:cubicBezTo>
                    <a:cubicBezTo>
                      <a:pt x="877" y="502"/>
                      <a:pt x="869" y="488"/>
                      <a:pt x="867" y="472"/>
                    </a:cubicBezTo>
                    <a:cubicBezTo>
                      <a:pt x="843" y="313"/>
                      <a:pt x="904" y="325"/>
                      <a:pt x="816" y="325"/>
                    </a:cubicBezTo>
                  </a:path>
                </a:pathLst>
              </a:custGeom>
              <a:solidFill>
                <a:schemeClr val="bg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37981" name="Freeform 93"/>
            <p:cNvSpPr>
              <a:spLocks/>
            </p:cNvSpPr>
            <p:nvPr/>
          </p:nvSpPr>
          <p:spPr bwMode="auto">
            <a:xfrm>
              <a:off x="3229" y="1706"/>
              <a:ext cx="998" cy="1088"/>
            </a:xfrm>
            <a:custGeom>
              <a:avLst/>
              <a:gdLst/>
              <a:ahLst/>
              <a:cxnLst>
                <a:cxn ang="0">
                  <a:pos x="272" y="0"/>
                </a:cxn>
                <a:cxn ang="0">
                  <a:pos x="0" y="907"/>
                </a:cxn>
                <a:cxn ang="0">
                  <a:pos x="272" y="952"/>
                </a:cxn>
                <a:cxn ang="0">
                  <a:pos x="499" y="227"/>
                </a:cxn>
                <a:cxn ang="0">
                  <a:pos x="726" y="952"/>
                </a:cxn>
                <a:cxn ang="0">
                  <a:pos x="998" y="907"/>
                </a:cxn>
                <a:cxn ang="0">
                  <a:pos x="726" y="0"/>
                </a:cxn>
                <a:cxn ang="0">
                  <a:pos x="272" y="0"/>
                </a:cxn>
              </a:cxnLst>
              <a:rect l="0" t="0" r="r" b="b"/>
              <a:pathLst>
                <a:path w="998" h="952">
                  <a:moveTo>
                    <a:pt x="272" y="0"/>
                  </a:moveTo>
                  <a:lnTo>
                    <a:pt x="0" y="907"/>
                  </a:lnTo>
                  <a:lnTo>
                    <a:pt x="272" y="952"/>
                  </a:lnTo>
                  <a:lnTo>
                    <a:pt x="499" y="227"/>
                  </a:lnTo>
                  <a:lnTo>
                    <a:pt x="726" y="952"/>
                  </a:lnTo>
                  <a:lnTo>
                    <a:pt x="998" y="907"/>
                  </a:lnTo>
                  <a:lnTo>
                    <a:pt x="726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rgbClr val="018D7C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7982" name="Freeform 94"/>
            <p:cNvSpPr>
              <a:spLocks/>
            </p:cNvSpPr>
            <p:nvPr/>
          </p:nvSpPr>
          <p:spPr bwMode="auto">
            <a:xfrm flipH="1">
              <a:off x="4007" y="1109"/>
              <a:ext cx="272" cy="590"/>
            </a:xfrm>
            <a:custGeom>
              <a:avLst/>
              <a:gdLst/>
              <a:ahLst/>
              <a:cxnLst>
                <a:cxn ang="0">
                  <a:pos x="227" y="0"/>
                </a:cxn>
                <a:cxn ang="0">
                  <a:pos x="0" y="726"/>
                </a:cxn>
                <a:cxn ang="0">
                  <a:pos x="182" y="771"/>
                </a:cxn>
                <a:cxn ang="0">
                  <a:pos x="272" y="363"/>
                </a:cxn>
                <a:cxn ang="0">
                  <a:pos x="227" y="0"/>
                </a:cxn>
              </a:cxnLst>
              <a:rect l="0" t="0" r="r" b="b"/>
              <a:pathLst>
                <a:path w="272" h="771">
                  <a:moveTo>
                    <a:pt x="227" y="0"/>
                  </a:moveTo>
                  <a:lnTo>
                    <a:pt x="0" y="726"/>
                  </a:lnTo>
                  <a:lnTo>
                    <a:pt x="182" y="771"/>
                  </a:lnTo>
                  <a:lnTo>
                    <a:pt x="272" y="363"/>
                  </a:lnTo>
                  <a:lnTo>
                    <a:pt x="227" y="0"/>
                  </a:lnTo>
                  <a:close/>
                </a:path>
              </a:pathLst>
            </a:custGeom>
            <a:solidFill>
              <a:srgbClr val="FF00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7983" name="Freeform 95"/>
            <p:cNvSpPr>
              <a:spLocks/>
            </p:cNvSpPr>
            <p:nvPr/>
          </p:nvSpPr>
          <p:spPr bwMode="auto">
            <a:xfrm>
              <a:off x="3263" y="1077"/>
              <a:ext cx="545" cy="454"/>
            </a:xfrm>
            <a:custGeom>
              <a:avLst/>
              <a:gdLst/>
              <a:ahLst/>
              <a:cxnLst>
                <a:cxn ang="0">
                  <a:pos x="136" y="0"/>
                </a:cxn>
                <a:cxn ang="0">
                  <a:pos x="0" y="454"/>
                </a:cxn>
                <a:cxn ang="0">
                  <a:pos x="545" y="454"/>
                </a:cxn>
                <a:cxn ang="0">
                  <a:pos x="545" y="318"/>
                </a:cxn>
                <a:cxn ang="0">
                  <a:pos x="182" y="318"/>
                </a:cxn>
                <a:cxn ang="0">
                  <a:pos x="136" y="0"/>
                </a:cxn>
              </a:cxnLst>
              <a:rect l="0" t="0" r="r" b="b"/>
              <a:pathLst>
                <a:path w="545" h="454">
                  <a:moveTo>
                    <a:pt x="136" y="0"/>
                  </a:moveTo>
                  <a:lnTo>
                    <a:pt x="0" y="454"/>
                  </a:lnTo>
                  <a:lnTo>
                    <a:pt x="545" y="454"/>
                  </a:lnTo>
                  <a:lnTo>
                    <a:pt x="545" y="318"/>
                  </a:lnTo>
                  <a:lnTo>
                    <a:pt x="182" y="318"/>
                  </a:lnTo>
                  <a:lnTo>
                    <a:pt x="136" y="0"/>
                  </a:lnTo>
                  <a:close/>
                </a:path>
              </a:pathLst>
            </a:custGeom>
            <a:solidFill>
              <a:srgbClr val="FF33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7984" name="Freeform 96"/>
            <p:cNvSpPr>
              <a:spLocks/>
            </p:cNvSpPr>
            <p:nvPr/>
          </p:nvSpPr>
          <p:spPr bwMode="auto">
            <a:xfrm rot="15979788">
              <a:off x="3814" y="1340"/>
              <a:ext cx="121" cy="220"/>
            </a:xfrm>
            <a:custGeom>
              <a:avLst/>
              <a:gdLst/>
              <a:ahLst/>
              <a:cxnLst>
                <a:cxn ang="0">
                  <a:pos x="340" y="46"/>
                </a:cxn>
                <a:cxn ang="0">
                  <a:pos x="23" y="635"/>
                </a:cxn>
                <a:cxn ang="0">
                  <a:pos x="204" y="1044"/>
                </a:cxn>
                <a:cxn ang="0">
                  <a:pos x="477" y="862"/>
                </a:cxn>
                <a:cxn ang="0">
                  <a:pos x="431" y="726"/>
                </a:cxn>
                <a:cxn ang="0">
                  <a:pos x="295" y="817"/>
                </a:cxn>
                <a:cxn ang="0">
                  <a:pos x="250" y="681"/>
                </a:cxn>
                <a:cxn ang="0">
                  <a:pos x="386" y="635"/>
                </a:cxn>
                <a:cxn ang="0">
                  <a:pos x="340" y="272"/>
                </a:cxn>
                <a:cxn ang="0">
                  <a:pos x="431" y="726"/>
                </a:cxn>
                <a:cxn ang="0">
                  <a:pos x="613" y="681"/>
                </a:cxn>
                <a:cxn ang="0">
                  <a:pos x="567" y="363"/>
                </a:cxn>
                <a:cxn ang="0">
                  <a:pos x="613" y="91"/>
                </a:cxn>
                <a:cxn ang="0">
                  <a:pos x="386" y="0"/>
                </a:cxn>
                <a:cxn ang="0">
                  <a:pos x="340" y="91"/>
                </a:cxn>
              </a:cxnLst>
              <a:rect l="0" t="0" r="r" b="b"/>
              <a:pathLst>
                <a:path w="643" h="1082">
                  <a:moveTo>
                    <a:pt x="340" y="46"/>
                  </a:moveTo>
                  <a:cubicBezTo>
                    <a:pt x="193" y="257"/>
                    <a:pt x="46" y="469"/>
                    <a:pt x="23" y="635"/>
                  </a:cubicBezTo>
                  <a:cubicBezTo>
                    <a:pt x="0" y="801"/>
                    <a:pt x="129" y="1006"/>
                    <a:pt x="204" y="1044"/>
                  </a:cubicBezTo>
                  <a:cubicBezTo>
                    <a:pt x="279" y="1082"/>
                    <a:pt x="439" y="915"/>
                    <a:pt x="477" y="862"/>
                  </a:cubicBezTo>
                  <a:cubicBezTo>
                    <a:pt x="515" y="809"/>
                    <a:pt x="461" y="733"/>
                    <a:pt x="431" y="726"/>
                  </a:cubicBezTo>
                  <a:cubicBezTo>
                    <a:pt x="401" y="719"/>
                    <a:pt x="325" y="824"/>
                    <a:pt x="295" y="817"/>
                  </a:cubicBezTo>
                  <a:cubicBezTo>
                    <a:pt x="265" y="810"/>
                    <a:pt x="235" y="711"/>
                    <a:pt x="250" y="681"/>
                  </a:cubicBezTo>
                  <a:cubicBezTo>
                    <a:pt x="265" y="651"/>
                    <a:pt x="371" y="703"/>
                    <a:pt x="386" y="635"/>
                  </a:cubicBezTo>
                  <a:cubicBezTo>
                    <a:pt x="401" y="567"/>
                    <a:pt x="333" y="257"/>
                    <a:pt x="340" y="272"/>
                  </a:cubicBezTo>
                  <a:cubicBezTo>
                    <a:pt x="347" y="287"/>
                    <a:pt x="386" y="658"/>
                    <a:pt x="431" y="726"/>
                  </a:cubicBezTo>
                  <a:cubicBezTo>
                    <a:pt x="476" y="794"/>
                    <a:pt x="590" y="742"/>
                    <a:pt x="613" y="681"/>
                  </a:cubicBezTo>
                  <a:cubicBezTo>
                    <a:pt x="636" y="620"/>
                    <a:pt x="567" y="461"/>
                    <a:pt x="567" y="363"/>
                  </a:cubicBezTo>
                  <a:cubicBezTo>
                    <a:pt x="567" y="265"/>
                    <a:pt x="643" y="151"/>
                    <a:pt x="613" y="91"/>
                  </a:cubicBezTo>
                  <a:cubicBezTo>
                    <a:pt x="583" y="31"/>
                    <a:pt x="431" y="0"/>
                    <a:pt x="386" y="0"/>
                  </a:cubicBezTo>
                  <a:cubicBezTo>
                    <a:pt x="341" y="0"/>
                    <a:pt x="340" y="45"/>
                    <a:pt x="340" y="91"/>
                  </a:cubicBezTo>
                </a:path>
              </a:pathLst>
            </a:cu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7985" name="Freeform 97"/>
            <p:cNvSpPr>
              <a:spLocks/>
            </p:cNvSpPr>
            <p:nvPr/>
          </p:nvSpPr>
          <p:spPr bwMode="auto">
            <a:xfrm>
              <a:off x="3424" y="997"/>
              <a:ext cx="409" cy="528"/>
            </a:xfrm>
            <a:custGeom>
              <a:avLst/>
              <a:gdLst/>
              <a:ahLst/>
              <a:cxnLst>
                <a:cxn ang="0">
                  <a:pos x="409" y="0"/>
                </a:cxn>
                <a:cxn ang="0">
                  <a:pos x="0" y="499"/>
                </a:cxn>
                <a:cxn ang="0">
                  <a:pos x="409" y="499"/>
                </a:cxn>
                <a:cxn ang="0">
                  <a:pos x="409" y="0"/>
                </a:cxn>
              </a:cxnLst>
              <a:rect l="0" t="0" r="r" b="b"/>
              <a:pathLst>
                <a:path w="409" h="499">
                  <a:moveTo>
                    <a:pt x="409" y="0"/>
                  </a:moveTo>
                  <a:lnTo>
                    <a:pt x="0" y="499"/>
                  </a:lnTo>
                  <a:lnTo>
                    <a:pt x="409" y="499"/>
                  </a:lnTo>
                  <a:lnTo>
                    <a:pt x="409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7986" name="Freeform 98"/>
            <p:cNvSpPr>
              <a:spLocks/>
            </p:cNvSpPr>
            <p:nvPr/>
          </p:nvSpPr>
          <p:spPr bwMode="auto">
            <a:xfrm>
              <a:off x="3515" y="572"/>
              <a:ext cx="318" cy="227"/>
            </a:xfrm>
            <a:custGeom>
              <a:avLst/>
              <a:gdLst/>
              <a:ahLst/>
              <a:cxnLst>
                <a:cxn ang="0">
                  <a:pos x="0" y="91"/>
                </a:cxn>
                <a:cxn ang="0">
                  <a:pos x="318" y="227"/>
                </a:cxn>
                <a:cxn ang="0">
                  <a:pos x="318" y="91"/>
                </a:cxn>
                <a:cxn ang="0">
                  <a:pos x="91" y="0"/>
                </a:cxn>
                <a:cxn ang="0">
                  <a:pos x="0" y="46"/>
                </a:cxn>
                <a:cxn ang="0">
                  <a:pos x="0" y="91"/>
                </a:cxn>
              </a:cxnLst>
              <a:rect l="0" t="0" r="r" b="b"/>
              <a:pathLst>
                <a:path w="318" h="227">
                  <a:moveTo>
                    <a:pt x="0" y="91"/>
                  </a:moveTo>
                  <a:lnTo>
                    <a:pt x="318" y="227"/>
                  </a:lnTo>
                  <a:lnTo>
                    <a:pt x="318" y="91"/>
                  </a:lnTo>
                  <a:lnTo>
                    <a:pt x="91" y="0"/>
                  </a:lnTo>
                  <a:lnTo>
                    <a:pt x="0" y="46"/>
                  </a:lnTo>
                  <a:lnTo>
                    <a:pt x="0" y="91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6" name="Group 133"/>
          <p:cNvGrpSpPr>
            <a:grpSpLocks/>
          </p:cNvGrpSpPr>
          <p:nvPr/>
        </p:nvGrpSpPr>
        <p:grpSpPr bwMode="auto">
          <a:xfrm>
            <a:off x="4716463" y="2420938"/>
            <a:ext cx="936625" cy="1511300"/>
            <a:chOff x="3832" y="1752"/>
            <a:chExt cx="590" cy="952"/>
          </a:xfrm>
        </p:grpSpPr>
        <p:sp>
          <p:nvSpPr>
            <p:cNvPr id="38007" name="Freeform 119"/>
            <p:cNvSpPr>
              <a:spLocks/>
            </p:cNvSpPr>
            <p:nvPr/>
          </p:nvSpPr>
          <p:spPr bwMode="auto">
            <a:xfrm flipH="1">
              <a:off x="4245" y="2584"/>
              <a:ext cx="177" cy="119"/>
            </a:xfrm>
            <a:custGeom>
              <a:avLst/>
              <a:gdLst/>
              <a:ahLst/>
              <a:cxnLst>
                <a:cxn ang="0">
                  <a:pos x="695" y="68"/>
                </a:cxn>
                <a:cxn ang="0">
                  <a:pos x="650" y="204"/>
                </a:cxn>
                <a:cxn ang="0">
                  <a:pos x="559" y="249"/>
                </a:cxn>
                <a:cxn ang="0">
                  <a:pos x="196" y="295"/>
                </a:cxn>
                <a:cxn ang="0">
                  <a:pos x="60" y="385"/>
                </a:cxn>
                <a:cxn ang="0">
                  <a:pos x="60" y="476"/>
                </a:cxn>
                <a:cxn ang="0">
                  <a:pos x="423" y="476"/>
                </a:cxn>
                <a:cxn ang="0">
                  <a:pos x="650" y="385"/>
                </a:cxn>
                <a:cxn ang="0">
                  <a:pos x="740" y="431"/>
                </a:cxn>
                <a:cxn ang="0">
                  <a:pos x="740" y="476"/>
                </a:cxn>
                <a:cxn ang="0">
                  <a:pos x="967" y="476"/>
                </a:cxn>
                <a:cxn ang="0">
                  <a:pos x="967" y="68"/>
                </a:cxn>
                <a:cxn ang="0">
                  <a:pos x="695" y="68"/>
                </a:cxn>
              </a:cxnLst>
              <a:rect l="0" t="0" r="r" b="b"/>
              <a:pathLst>
                <a:path w="1012" h="544">
                  <a:moveTo>
                    <a:pt x="695" y="68"/>
                  </a:moveTo>
                  <a:cubicBezTo>
                    <a:pt x="642" y="91"/>
                    <a:pt x="673" y="174"/>
                    <a:pt x="650" y="204"/>
                  </a:cubicBezTo>
                  <a:cubicBezTo>
                    <a:pt x="627" y="234"/>
                    <a:pt x="635" y="234"/>
                    <a:pt x="559" y="249"/>
                  </a:cubicBezTo>
                  <a:cubicBezTo>
                    <a:pt x="483" y="264"/>
                    <a:pt x="279" y="272"/>
                    <a:pt x="196" y="295"/>
                  </a:cubicBezTo>
                  <a:cubicBezTo>
                    <a:pt x="113" y="318"/>
                    <a:pt x="83" y="355"/>
                    <a:pt x="60" y="385"/>
                  </a:cubicBezTo>
                  <a:cubicBezTo>
                    <a:pt x="37" y="415"/>
                    <a:pt x="0" y="461"/>
                    <a:pt x="60" y="476"/>
                  </a:cubicBezTo>
                  <a:cubicBezTo>
                    <a:pt x="120" y="491"/>
                    <a:pt x="325" y="491"/>
                    <a:pt x="423" y="476"/>
                  </a:cubicBezTo>
                  <a:cubicBezTo>
                    <a:pt x="521" y="461"/>
                    <a:pt x="597" y="392"/>
                    <a:pt x="650" y="385"/>
                  </a:cubicBezTo>
                  <a:cubicBezTo>
                    <a:pt x="703" y="378"/>
                    <a:pt x="725" y="416"/>
                    <a:pt x="740" y="431"/>
                  </a:cubicBezTo>
                  <a:cubicBezTo>
                    <a:pt x="755" y="446"/>
                    <a:pt x="702" y="469"/>
                    <a:pt x="740" y="476"/>
                  </a:cubicBezTo>
                  <a:cubicBezTo>
                    <a:pt x="778" y="483"/>
                    <a:pt x="929" y="544"/>
                    <a:pt x="967" y="476"/>
                  </a:cubicBezTo>
                  <a:cubicBezTo>
                    <a:pt x="1005" y="408"/>
                    <a:pt x="1012" y="136"/>
                    <a:pt x="967" y="68"/>
                  </a:cubicBezTo>
                  <a:cubicBezTo>
                    <a:pt x="922" y="0"/>
                    <a:pt x="748" y="45"/>
                    <a:pt x="695" y="68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8008" name="Freeform 120"/>
            <p:cNvSpPr>
              <a:spLocks/>
            </p:cNvSpPr>
            <p:nvPr/>
          </p:nvSpPr>
          <p:spPr bwMode="auto">
            <a:xfrm>
              <a:off x="3832" y="2585"/>
              <a:ext cx="177" cy="119"/>
            </a:xfrm>
            <a:custGeom>
              <a:avLst/>
              <a:gdLst/>
              <a:ahLst/>
              <a:cxnLst>
                <a:cxn ang="0">
                  <a:pos x="695" y="68"/>
                </a:cxn>
                <a:cxn ang="0">
                  <a:pos x="650" y="204"/>
                </a:cxn>
                <a:cxn ang="0">
                  <a:pos x="559" y="249"/>
                </a:cxn>
                <a:cxn ang="0">
                  <a:pos x="196" y="295"/>
                </a:cxn>
                <a:cxn ang="0">
                  <a:pos x="60" y="385"/>
                </a:cxn>
                <a:cxn ang="0">
                  <a:pos x="60" y="476"/>
                </a:cxn>
                <a:cxn ang="0">
                  <a:pos x="423" y="476"/>
                </a:cxn>
                <a:cxn ang="0">
                  <a:pos x="650" y="385"/>
                </a:cxn>
                <a:cxn ang="0">
                  <a:pos x="740" y="431"/>
                </a:cxn>
                <a:cxn ang="0">
                  <a:pos x="740" y="476"/>
                </a:cxn>
                <a:cxn ang="0">
                  <a:pos x="967" y="476"/>
                </a:cxn>
                <a:cxn ang="0">
                  <a:pos x="967" y="68"/>
                </a:cxn>
                <a:cxn ang="0">
                  <a:pos x="695" y="68"/>
                </a:cxn>
              </a:cxnLst>
              <a:rect l="0" t="0" r="r" b="b"/>
              <a:pathLst>
                <a:path w="1012" h="544">
                  <a:moveTo>
                    <a:pt x="695" y="68"/>
                  </a:moveTo>
                  <a:cubicBezTo>
                    <a:pt x="642" y="91"/>
                    <a:pt x="673" y="174"/>
                    <a:pt x="650" y="204"/>
                  </a:cubicBezTo>
                  <a:cubicBezTo>
                    <a:pt x="627" y="234"/>
                    <a:pt x="635" y="234"/>
                    <a:pt x="559" y="249"/>
                  </a:cubicBezTo>
                  <a:cubicBezTo>
                    <a:pt x="483" y="264"/>
                    <a:pt x="279" y="272"/>
                    <a:pt x="196" y="295"/>
                  </a:cubicBezTo>
                  <a:cubicBezTo>
                    <a:pt x="113" y="318"/>
                    <a:pt x="83" y="355"/>
                    <a:pt x="60" y="385"/>
                  </a:cubicBezTo>
                  <a:cubicBezTo>
                    <a:pt x="37" y="415"/>
                    <a:pt x="0" y="461"/>
                    <a:pt x="60" y="476"/>
                  </a:cubicBezTo>
                  <a:cubicBezTo>
                    <a:pt x="120" y="491"/>
                    <a:pt x="325" y="491"/>
                    <a:pt x="423" y="476"/>
                  </a:cubicBezTo>
                  <a:cubicBezTo>
                    <a:pt x="521" y="461"/>
                    <a:pt x="597" y="392"/>
                    <a:pt x="650" y="385"/>
                  </a:cubicBezTo>
                  <a:cubicBezTo>
                    <a:pt x="703" y="378"/>
                    <a:pt x="725" y="416"/>
                    <a:pt x="740" y="431"/>
                  </a:cubicBezTo>
                  <a:cubicBezTo>
                    <a:pt x="755" y="446"/>
                    <a:pt x="702" y="469"/>
                    <a:pt x="740" y="476"/>
                  </a:cubicBezTo>
                  <a:cubicBezTo>
                    <a:pt x="778" y="483"/>
                    <a:pt x="929" y="544"/>
                    <a:pt x="967" y="476"/>
                  </a:cubicBezTo>
                  <a:cubicBezTo>
                    <a:pt x="1005" y="408"/>
                    <a:pt x="1012" y="136"/>
                    <a:pt x="967" y="68"/>
                  </a:cubicBezTo>
                  <a:cubicBezTo>
                    <a:pt x="922" y="0"/>
                    <a:pt x="748" y="45"/>
                    <a:pt x="695" y="68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8009" name="Freeform 121"/>
            <p:cNvSpPr>
              <a:spLocks/>
            </p:cNvSpPr>
            <p:nvPr/>
          </p:nvSpPr>
          <p:spPr bwMode="auto">
            <a:xfrm flipH="1">
              <a:off x="4304" y="2173"/>
              <a:ext cx="53" cy="89"/>
            </a:xfrm>
            <a:custGeom>
              <a:avLst/>
              <a:gdLst/>
              <a:ahLst/>
              <a:cxnLst>
                <a:cxn ang="0">
                  <a:pos x="340" y="46"/>
                </a:cxn>
                <a:cxn ang="0">
                  <a:pos x="23" y="635"/>
                </a:cxn>
                <a:cxn ang="0">
                  <a:pos x="204" y="1044"/>
                </a:cxn>
                <a:cxn ang="0">
                  <a:pos x="477" y="862"/>
                </a:cxn>
                <a:cxn ang="0">
                  <a:pos x="431" y="726"/>
                </a:cxn>
                <a:cxn ang="0">
                  <a:pos x="295" y="817"/>
                </a:cxn>
                <a:cxn ang="0">
                  <a:pos x="250" y="681"/>
                </a:cxn>
                <a:cxn ang="0">
                  <a:pos x="386" y="635"/>
                </a:cxn>
                <a:cxn ang="0">
                  <a:pos x="340" y="272"/>
                </a:cxn>
                <a:cxn ang="0">
                  <a:pos x="431" y="726"/>
                </a:cxn>
                <a:cxn ang="0">
                  <a:pos x="613" y="681"/>
                </a:cxn>
                <a:cxn ang="0">
                  <a:pos x="567" y="363"/>
                </a:cxn>
                <a:cxn ang="0">
                  <a:pos x="613" y="91"/>
                </a:cxn>
                <a:cxn ang="0">
                  <a:pos x="386" y="0"/>
                </a:cxn>
                <a:cxn ang="0">
                  <a:pos x="340" y="91"/>
                </a:cxn>
              </a:cxnLst>
              <a:rect l="0" t="0" r="r" b="b"/>
              <a:pathLst>
                <a:path w="643" h="1082">
                  <a:moveTo>
                    <a:pt x="340" y="46"/>
                  </a:moveTo>
                  <a:cubicBezTo>
                    <a:pt x="193" y="257"/>
                    <a:pt x="46" y="469"/>
                    <a:pt x="23" y="635"/>
                  </a:cubicBezTo>
                  <a:cubicBezTo>
                    <a:pt x="0" y="801"/>
                    <a:pt x="129" y="1006"/>
                    <a:pt x="204" y="1044"/>
                  </a:cubicBezTo>
                  <a:cubicBezTo>
                    <a:pt x="279" y="1082"/>
                    <a:pt x="439" y="915"/>
                    <a:pt x="477" y="862"/>
                  </a:cubicBezTo>
                  <a:cubicBezTo>
                    <a:pt x="515" y="809"/>
                    <a:pt x="461" y="733"/>
                    <a:pt x="431" y="726"/>
                  </a:cubicBezTo>
                  <a:cubicBezTo>
                    <a:pt x="401" y="719"/>
                    <a:pt x="325" y="824"/>
                    <a:pt x="295" y="817"/>
                  </a:cubicBezTo>
                  <a:cubicBezTo>
                    <a:pt x="265" y="810"/>
                    <a:pt x="235" y="711"/>
                    <a:pt x="250" y="681"/>
                  </a:cubicBezTo>
                  <a:cubicBezTo>
                    <a:pt x="265" y="651"/>
                    <a:pt x="371" y="703"/>
                    <a:pt x="386" y="635"/>
                  </a:cubicBezTo>
                  <a:cubicBezTo>
                    <a:pt x="401" y="567"/>
                    <a:pt x="333" y="257"/>
                    <a:pt x="340" y="272"/>
                  </a:cubicBezTo>
                  <a:cubicBezTo>
                    <a:pt x="347" y="287"/>
                    <a:pt x="386" y="658"/>
                    <a:pt x="431" y="726"/>
                  </a:cubicBezTo>
                  <a:cubicBezTo>
                    <a:pt x="476" y="794"/>
                    <a:pt x="590" y="742"/>
                    <a:pt x="613" y="681"/>
                  </a:cubicBezTo>
                  <a:cubicBezTo>
                    <a:pt x="636" y="620"/>
                    <a:pt x="567" y="461"/>
                    <a:pt x="567" y="363"/>
                  </a:cubicBezTo>
                  <a:cubicBezTo>
                    <a:pt x="567" y="265"/>
                    <a:pt x="643" y="151"/>
                    <a:pt x="613" y="91"/>
                  </a:cubicBezTo>
                  <a:cubicBezTo>
                    <a:pt x="583" y="31"/>
                    <a:pt x="431" y="0"/>
                    <a:pt x="386" y="0"/>
                  </a:cubicBezTo>
                  <a:cubicBezTo>
                    <a:pt x="341" y="0"/>
                    <a:pt x="340" y="45"/>
                    <a:pt x="340" y="91"/>
                  </a:cubicBezTo>
                </a:path>
              </a:pathLst>
            </a:custGeom>
            <a:solidFill>
              <a:schemeClr val="tx2"/>
            </a:solidFill>
            <a:ln w="952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8010" name="Freeform 122" descr="Циновка"/>
            <p:cNvSpPr>
              <a:spLocks/>
            </p:cNvSpPr>
            <p:nvPr/>
          </p:nvSpPr>
          <p:spPr bwMode="auto">
            <a:xfrm>
              <a:off x="3956" y="1911"/>
              <a:ext cx="309" cy="335"/>
            </a:xfrm>
            <a:custGeom>
              <a:avLst/>
              <a:gdLst/>
              <a:ahLst/>
              <a:cxnLst>
                <a:cxn ang="0">
                  <a:pos x="356" y="15"/>
                </a:cxn>
                <a:cxn ang="0">
                  <a:pos x="38" y="197"/>
                </a:cxn>
                <a:cxn ang="0">
                  <a:pos x="129" y="877"/>
                </a:cxn>
                <a:cxn ang="0">
                  <a:pos x="673" y="968"/>
                </a:cxn>
                <a:cxn ang="0">
                  <a:pos x="809" y="333"/>
                </a:cxn>
                <a:cxn ang="0">
                  <a:pos x="718" y="106"/>
                </a:cxn>
                <a:cxn ang="0">
                  <a:pos x="356" y="15"/>
                </a:cxn>
              </a:cxnLst>
              <a:rect l="0" t="0" r="r" b="b"/>
              <a:pathLst>
                <a:path w="816" h="1059">
                  <a:moveTo>
                    <a:pt x="356" y="15"/>
                  </a:moveTo>
                  <a:cubicBezTo>
                    <a:pt x="243" y="30"/>
                    <a:pt x="76" y="53"/>
                    <a:pt x="38" y="197"/>
                  </a:cubicBezTo>
                  <a:cubicBezTo>
                    <a:pt x="0" y="341"/>
                    <a:pt x="23" y="749"/>
                    <a:pt x="129" y="877"/>
                  </a:cubicBezTo>
                  <a:cubicBezTo>
                    <a:pt x="235" y="1005"/>
                    <a:pt x="560" y="1059"/>
                    <a:pt x="673" y="968"/>
                  </a:cubicBezTo>
                  <a:cubicBezTo>
                    <a:pt x="786" y="877"/>
                    <a:pt x="802" y="477"/>
                    <a:pt x="809" y="333"/>
                  </a:cubicBezTo>
                  <a:cubicBezTo>
                    <a:pt x="816" y="189"/>
                    <a:pt x="794" y="159"/>
                    <a:pt x="718" y="106"/>
                  </a:cubicBezTo>
                  <a:cubicBezTo>
                    <a:pt x="642" y="53"/>
                    <a:pt x="469" y="0"/>
                    <a:pt x="356" y="15"/>
                  </a:cubicBezTo>
                  <a:close/>
                </a:path>
              </a:pathLst>
            </a:custGeom>
            <a:blipFill dpi="0" rotWithShape="1">
              <a:blip r:embed="rId2" cstate="print"/>
              <a:srcRect/>
              <a:tile tx="0" ty="0" sx="100000" sy="100000" flip="none" algn="tl"/>
            </a:blipFill>
            <a:ln w="952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8011" name="Freeform 123"/>
            <p:cNvSpPr>
              <a:spLocks/>
            </p:cNvSpPr>
            <p:nvPr/>
          </p:nvSpPr>
          <p:spPr bwMode="auto">
            <a:xfrm>
              <a:off x="4079" y="1770"/>
              <a:ext cx="94" cy="181"/>
            </a:xfrm>
            <a:custGeom>
              <a:avLst/>
              <a:gdLst/>
              <a:ahLst/>
              <a:cxnLst>
                <a:cxn ang="0">
                  <a:pos x="0" y="256"/>
                </a:cxn>
                <a:cxn ang="0">
                  <a:pos x="30" y="433"/>
                </a:cxn>
                <a:cxn ang="0">
                  <a:pos x="192" y="418"/>
                </a:cxn>
                <a:cxn ang="0">
                  <a:pos x="140" y="270"/>
                </a:cxn>
                <a:cxn ang="0">
                  <a:pos x="89" y="130"/>
                </a:cxn>
                <a:cxn ang="0">
                  <a:pos x="0" y="256"/>
                </a:cxn>
              </a:cxnLst>
              <a:rect l="0" t="0" r="r" b="b"/>
              <a:pathLst>
                <a:path w="218" h="448">
                  <a:moveTo>
                    <a:pt x="0" y="256"/>
                  </a:moveTo>
                  <a:cubicBezTo>
                    <a:pt x="14" y="315"/>
                    <a:pt x="9" y="375"/>
                    <a:pt x="30" y="433"/>
                  </a:cubicBezTo>
                  <a:cubicBezTo>
                    <a:pt x="84" y="428"/>
                    <a:pt x="147" y="448"/>
                    <a:pt x="192" y="418"/>
                  </a:cubicBezTo>
                  <a:cubicBezTo>
                    <a:pt x="218" y="401"/>
                    <a:pt x="158" y="288"/>
                    <a:pt x="140" y="270"/>
                  </a:cubicBezTo>
                  <a:cubicBezTo>
                    <a:pt x="119" y="0"/>
                    <a:pt x="167" y="77"/>
                    <a:pt x="89" y="130"/>
                  </a:cubicBezTo>
                  <a:cubicBezTo>
                    <a:pt x="65" y="178"/>
                    <a:pt x="24" y="207"/>
                    <a:pt x="0" y="256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grpSp>
          <p:nvGrpSpPr>
            <p:cNvPr id="17" name="Group 124"/>
            <p:cNvGrpSpPr>
              <a:grpSpLocks/>
            </p:cNvGrpSpPr>
            <p:nvPr/>
          </p:nvGrpSpPr>
          <p:grpSpPr bwMode="auto">
            <a:xfrm>
              <a:off x="4015" y="1752"/>
              <a:ext cx="152" cy="165"/>
              <a:chOff x="2983" y="754"/>
              <a:chExt cx="1857" cy="2126"/>
            </a:xfrm>
          </p:grpSpPr>
          <p:sp>
            <p:nvSpPr>
              <p:cNvPr id="38013" name="Freeform 125"/>
              <p:cNvSpPr>
                <a:spLocks/>
              </p:cNvSpPr>
              <p:nvPr/>
            </p:nvSpPr>
            <p:spPr bwMode="auto">
              <a:xfrm>
                <a:off x="2983" y="798"/>
                <a:ext cx="1640" cy="2082"/>
              </a:xfrm>
              <a:custGeom>
                <a:avLst/>
                <a:gdLst/>
                <a:ahLst/>
                <a:cxnLst>
                  <a:cxn ang="0">
                    <a:pos x="820" y="7"/>
                  </a:cxn>
                  <a:cxn ang="0">
                    <a:pos x="539" y="81"/>
                  </a:cxn>
                  <a:cxn ang="0">
                    <a:pos x="333" y="192"/>
                  </a:cxn>
                  <a:cxn ang="0">
                    <a:pos x="222" y="302"/>
                  </a:cxn>
                  <a:cxn ang="0">
                    <a:pos x="89" y="516"/>
                  </a:cxn>
                  <a:cxn ang="0">
                    <a:pos x="170" y="627"/>
                  </a:cxn>
                  <a:cxn ang="0">
                    <a:pos x="155" y="1070"/>
                  </a:cxn>
                  <a:cxn ang="0">
                    <a:pos x="96" y="1196"/>
                  </a:cxn>
                  <a:cxn ang="0">
                    <a:pos x="0" y="1366"/>
                  </a:cxn>
                  <a:cxn ang="0">
                    <a:pos x="185" y="1580"/>
                  </a:cxn>
                  <a:cxn ang="0">
                    <a:pos x="237" y="1632"/>
                  </a:cxn>
                  <a:cxn ang="0">
                    <a:pos x="355" y="1764"/>
                  </a:cxn>
                  <a:cxn ang="0">
                    <a:pos x="569" y="2067"/>
                  </a:cxn>
                  <a:cxn ang="0">
                    <a:pos x="857" y="2052"/>
                  </a:cxn>
                  <a:cxn ang="0">
                    <a:pos x="1005" y="1956"/>
                  </a:cxn>
                  <a:cxn ang="0">
                    <a:pos x="1167" y="1816"/>
                  </a:cxn>
                  <a:cxn ang="0">
                    <a:pos x="1293" y="1683"/>
                  </a:cxn>
                  <a:cxn ang="0">
                    <a:pos x="1330" y="1609"/>
                  </a:cxn>
                  <a:cxn ang="0">
                    <a:pos x="1389" y="1462"/>
                  </a:cxn>
                  <a:cxn ang="0">
                    <a:pos x="1485" y="1373"/>
                  </a:cxn>
                  <a:cxn ang="0">
                    <a:pos x="1573" y="1255"/>
                  </a:cxn>
                  <a:cxn ang="0">
                    <a:pos x="1640" y="1107"/>
                  </a:cxn>
                  <a:cxn ang="0">
                    <a:pos x="1485" y="967"/>
                  </a:cxn>
                  <a:cxn ang="0">
                    <a:pos x="1359" y="967"/>
                  </a:cxn>
                  <a:cxn ang="0">
                    <a:pos x="1293" y="886"/>
                  </a:cxn>
                  <a:cxn ang="0">
                    <a:pos x="1204" y="672"/>
                  </a:cxn>
                  <a:cxn ang="0">
                    <a:pos x="997" y="539"/>
                  </a:cxn>
                  <a:cxn ang="0">
                    <a:pos x="975" y="295"/>
                  </a:cxn>
                  <a:cxn ang="0">
                    <a:pos x="909" y="324"/>
                  </a:cxn>
                  <a:cxn ang="0">
                    <a:pos x="643" y="391"/>
                  </a:cxn>
                  <a:cxn ang="0">
                    <a:pos x="599" y="413"/>
                  </a:cxn>
                  <a:cxn ang="0">
                    <a:pos x="473" y="531"/>
                  </a:cxn>
                  <a:cxn ang="0">
                    <a:pos x="67" y="605"/>
                  </a:cxn>
                </a:cxnLst>
                <a:rect l="0" t="0" r="r" b="b"/>
                <a:pathLst>
                  <a:path w="1640" h="2082">
                    <a:moveTo>
                      <a:pt x="1182" y="29"/>
                    </a:moveTo>
                    <a:cubicBezTo>
                      <a:pt x="1053" y="16"/>
                      <a:pt x="949" y="0"/>
                      <a:pt x="820" y="7"/>
                    </a:cubicBezTo>
                    <a:cubicBezTo>
                      <a:pt x="777" y="15"/>
                      <a:pt x="738" y="29"/>
                      <a:pt x="695" y="36"/>
                    </a:cubicBezTo>
                    <a:cubicBezTo>
                      <a:pt x="648" y="52"/>
                      <a:pt x="580" y="53"/>
                      <a:pt x="539" y="81"/>
                    </a:cubicBezTo>
                    <a:cubicBezTo>
                      <a:pt x="508" y="102"/>
                      <a:pt x="445" y="126"/>
                      <a:pt x="407" y="140"/>
                    </a:cubicBezTo>
                    <a:cubicBezTo>
                      <a:pt x="384" y="162"/>
                      <a:pt x="357" y="172"/>
                      <a:pt x="333" y="192"/>
                    </a:cubicBezTo>
                    <a:cubicBezTo>
                      <a:pt x="285" y="232"/>
                      <a:pt x="337" y="198"/>
                      <a:pt x="288" y="228"/>
                    </a:cubicBezTo>
                    <a:cubicBezTo>
                      <a:pt x="244" y="290"/>
                      <a:pt x="268" y="267"/>
                      <a:pt x="222" y="302"/>
                    </a:cubicBezTo>
                    <a:cubicBezTo>
                      <a:pt x="211" y="335"/>
                      <a:pt x="177" y="356"/>
                      <a:pt x="155" y="384"/>
                    </a:cubicBezTo>
                    <a:cubicBezTo>
                      <a:pt x="123" y="426"/>
                      <a:pt x="118" y="474"/>
                      <a:pt x="89" y="516"/>
                    </a:cubicBezTo>
                    <a:cubicBezTo>
                      <a:pt x="91" y="543"/>
                      <a:pt x="76" y="579"/>
                      <a:pt x="96" y="598"/>
                    </a:cubicBezTo>
                    <a:cubicBezTo>
                      <a:pt x="159" y="657"/>
                      <a:pt x="212" y="565"/>
                      <a:pt x="170" y="627"/>
                    </a:cubicBezTo>
                    <a:cubicBezTo>
                      <a:pt x="158" y="718"/>
                      <a:pt x="129" y="833"/>
                      <a:pt x="185" y="915"/>
                    </a:cubicBezTo>
                    <a:cubicBezTo>
                      <a:pt x="202" y="968"/>
                      <a:pt x="185" y="1025"/>
                      <a:pt x="155" y="1070"/>
                    </a:cubicBezTo>
                    <a:cubicBezTo>
                      <a:pt x="136" y="1132"/>
                      <a:pt x="150" y="1102"/>
                      <a:pt x="111" y="1159"/>
                    </a:cubicBezTo>
                    <a:cubicBezTo>
                      <a:pt x="104" y="1170"/>
                      <a:pt x="101" y="1184"/>
                      <a:pt x="96" y="1196"/>
                    </a:cubicBezTo>
                    <a:cubicBezTo>
                      <a:pt x="80" y="1232"/>
                      <a:pt x="59" y="1267"/>
                      <a:pt x="37" y="1299"/>
                    </a:cubicBezTo>
                    <a:cubicBezTo>
                      <a:pt x="29" y="1323"/>
                      <a:pt x="0" y="1366"/>
                      <a:pt x="0" y="1366"/>
                    </a:cubicBezTo>
                    <a:cubicBezTo>
                      <a:pt x="63" y="1404"/>
                      <a:pt x="138" y="1410"/>
                      <a:pt x="207" y="1432"/>
                    </a:cubicBezTo>
                    <a:cubicBezTo>
                      <a:pt x="262" y="1470"/>
                      <a:pt x="214" y="1538"/>
                      <a:pt x="185" y="1580"/>
                    </a:cubicBezTo>
                    <a:cubicBezTo>
                      <a:pt x="187" y="1587"/>
                      <a:pt x="187" y="1597"/>
                      <a:pt x="192" y="1602"/>
                    </a:cubicBezTo>
                    <a:cubicBezTo>
                      <a:pt x="205" y="1615"/>
                      <a:pt x="237" y="1632"/>
                      <a:pt x="237" y="1632"/>
                    </a:cubicBezTo>
                    <a:cubicBezTo>
                      <a:pt x="250" y="1674"/>
                      <a:pt x="225" y="1705"/>
                      <a:pt x="274" y="1720"/>
                    </a:cubicBezTo>
                    <a:cubicBezTo>
                      <a:pt x="299" y="1737"/>
                      <a:pt x="355" y="1764"/>
                      <a:pt x="355" y="1764"/>
                    </a:cubicBezTo>
                    <a:cubicBezTo>
                      <a:pt x="377" y="1787"/>
                      <a:pt x="389" y="1812"/>
                      <a:pt x="407" y="1838"/>
                    </a:cubicBezTo>
                    <a:cubicBezTo>
                      <a:pt x="426" y="1936"/>
                      <a:pt x="466" y="2032"/>
                      <a:pt x="569" y="2067"/>
                    </a:cubicBezTo>
                    <a:cubicBezTo>
                      <a:pt x="607" y="2080"/>
                      <a:pt x="682" y="2080"/>
                      <a:pt x="709" y="2082"/>
                    </a:cubicBezTo>
                    <a:cubicBezTo>
                      <a:pt x="736" y="2078"/>
                      <a:pt x="821" y="2072"/>
                      <a:pt x="857" y="2052"/>
                    </a:cubicBezTo>
                    <a:cubicBezTo>
                      <a:pt x="881" y="2038"/>
                      <a:pt x="900" y="2016"/>
                      <a:pt x="923" y="2001"/>
                    </a:cubicBezTo>
                    <a:cubicBezTo>
                      <a:pt x="948" y="1984"/>
                      <a:pt x="980" y="1974"/>
                      <a:pt x="1005" y="1956"/>
                    </a:cubicBezTo>
                    <a:cubicBezTo>
                      <a:pt x="1047" y="1926"/>
                      <a:pt x="1080" y="1883"/>
                      <a:pt x="1123" y="1853"/>
                    </a:cubicBezTo>
                    <a:cubicBezTo>
                      <a:pt x="1153" y="1810"/>
                      <a:pt x="1120" y="1850"/>
                      <a:pt x="1167" y="1816"/>
                    </a:cubicBezTo>
                    <a:cubicBezTo>
                      <a:pt x="1200" y="1792"/>
                      <a:pt x="1180" y="1794"/>
                      <a:pt x="1211" y="1764"/>
                    </a:cubicBezTo>
                    <a:cubicBezTo>
                      <a:pt x="1239" y="1737"/>
                      <a:pt x="1270" y="1716"/>
                      <a:pt x="1293" y="1683"/>
                    </a:cubicBezTo>
                    <a:cubicBezTo>
                      <a:pt x="1314" y="1618"/>
                      <a:pt x="1280" y="1711"/>
                      <a:pt x="1322" y="1639"/>
                    </a:cubicBezTo>
                    <a:cubicBezTo>
                      <a:pt x="1327" y="1630"/>
                      <a:pt x="1326" y="1619"/>
                      <a:pt x="1330" y="1609"/>
                    </a:cubicBezTo>
                    <a:cubicBezTo>
                      <a:pt x="1338" y="1591"/>
                      <a:pt x="1351" y="1576"/>
                      <a:pt x="1359" y="1558"/>
                    </a:cubicBezTo>
                    <a:cubicBezTo>
                      <a:pt x="1373" y="1527"/>
                      <a:pt x="1378" y="1494"/>
                      <a:pt x="1389" y="1462"/>
                    </a:cubicBezTo>
                    <a:cubicBezTo>
                      <a:pt x="1402" y="1424"/>
                      <a:pt x="1398" y="1388"/>
                      <a:pt x="1433" y="1366"/>
                    </a:cubicBezTo>
                    <a:cubicBezTo>
                      <a:pt x="1450" y="1368"/>
                      <a:pt x="1468" y="1376"/>
                      <a:pt x="1485" y="1373"/>
                    </a:cubicBezTo>
                    <a:cubicBezTo>
                      <a:pt x="1512" y="1368"/>
                      <a:pt x="1516" y="1316"/>
                      <a:pt x="1529" y="1299"/>
                    </a:cubicBezTo>
                    <a:cubicBezTo>
                      <a:pt x="1542" y="1283"/>
                      <a:pt x="1561" y="1272"/>
                      <a:pt x="1573" y="1255"/>
                    </a:cubicBezTo>
                    <a:cubicBezTo>
                      <a:pt x="1585" y="1238"/>
                      <a:pt x="1598" y="1220"/>
                      <a:pt x="1610" y="1203"/>
                    </a:cubicBezTo>
                    <a:cubicBezTo>
                      <a:pt x="1628" y="1178"/>
                      <a:pt x="1630" y="1136"/>
                      <a:pt x="1640" y="1107"/>
                    </a:cubicBezTo>
                    <a:cubicBezTo>
                      <a:pt x="1623" y="973"/>
                      <a:pt x="1637" y="1017"/>
                      <a:pt x="1588" y="945"/>
                    </a:cubicBezTo>
                    <a:cubicBezTo>
                      <a:pt x="1546" y="950"/>
                      <a:pt x="1523" y="955"/>
                      <a:pt x="1485" y="967"/>
                    </a:cubicBezTo>
                    <a:cubicBezTo>
                      <a:pt x="1429" y="1023"/>
                      <a:pt x="1441" y="1001"/>
                      <a:pt x="1426" y="923"/>
                    </a:cubicBezTo>
                    <a:cubicBezTo>
                      <a:pt x="1401" y="938"/>
                      <a:pt x="1387" y="958"/>
                      <a:pt x="1359" y="967"/>
                    </a:cubicBezTo>
                    <a:cubicBezTo>
                      <a:pt x="1332" y="1007"/>
                      <a:pt x="1307" y="998"/>
                      <a:pt x="1256" y="1004"/>
                    </a:cubicBezTo>
                    <a:cubicBezTo>
                      <a:pt x="1240" y="960"/>
                      <a:pt x="1278" y="927"/>
                      <a:pt x="1293" y="886"/>
                    </a:cubicBezTo>
                    <a:cubicBezTo>
                      <a:pt x="1288" y="834"/>
                      <a:pt x="1288" y="782"/>
                      <a:pt x="1278" y="731"/>
                    </a:cubicBezTo>
                    <a:cubicBezTo>
                      <a:pt x="1271" y="697"/>
                      <a:pt x="1228" y="686"/>
                      <a:pt x="1204" y="672"/>
                    </a:cubicBezTo>
                    <a:cubicBezTo>
                      <a:pt x="1163" y="648"/>
                      <a:pt x="1129" y="619"/>
                      <a:pt x="1086" y="598"/>
                    </a:cubicBezTo>
                    <a:cubicBezTo>
                      <a:pt x="1059" y="571"/>
                      <a:pt x="1033" y="550"/>
                      <a:pt x="997" y="539"/>
                    </a:cubicBezTo>
                    <a:cubicBezTo>
                      <a:pt x="932" y="471"/>
                      <a:pt x="965" y="396"/>
                      <a:pt x="990" y="317"/>
                    </a:cubicBezTo>
                    <a:cubicBezTo>
                      <a:pt x="985" y="310"/>
                      <a:pt x="984" y="297"/>
                      <a:pt x="975" y="295"/>
                    </a:cubicBezTo>
                    <a:cubicBezTo>
                      <a:pt x="966" y="293"/>
                      <a:pt x="961" y="306"/>
                      <a:pt x="953" y="310"/>
                    </a:cubicBezTo>
                    <a:cubicBezTo>
                      <a:pt x="939" y="316"/>
                      <a:pt x="923" y="319"/>
                      <a:pt x="909" y="324"/>
                    </a:cubicBezTo>
                    <a:cubicBezTo>
                      <a:pt x="855" y="344"/>
                      <a:pt x="803" y="352"/>
                      <a:pt x="746" y="361"/>
                    </a:cubicBezTo>
                    <a:cubicBezTo>
                      <a:pt x="712" y="373"/>
                      <a:pt x="677" y="380"/>
                      <a:pt x="643" y="391"/>
                    </a:cubicBezTo>
                    <a:cubicBezTo>
                      <a:pt x="636" y="396"/>
                      <a:pt x="629" y="402"/>
                      <a:pt x="621" y="406"/>
                    </a:cubicBezTo>
                    <a:cubicBezTo>
                      <a:pt x="614" y="409"/>
                      <a:pt x="605" y="409"/>
                      <a:pt x="599" y="413"/>
                    </a:cubicBezTo>
                    <a:cubicBezTo>
                      <a:pt x="539" y="452"/>
                      <a:pt x="609" y="423"/>
                      <a:pt x="554" y="443"/>
                    </a:cubicBezTo>
                    <a:cubicBezTo>
                      <a:pt x="535" y="462"/>
                      <a:pt x="497" y="515"/>
                      <a:pt x="473" y="531"/>
                    </a:cubicBezTo>
                    <a:cubicBezTo>
                      <a:pt x="383" y="592"/>
                      <a:pt x="235" y="580"/>
                      <a:pt x="141" y="583"/>
                    </a:cubicBezTo>
                    <a:cubicBezTo>
                      <a:pt x="126" y="588"/>
                      <a:pt x="76" y="596"/>
                      <a:pt x="67" y="605"/>
                    </a:cubicBezTo>
                    <a:cubicBezTo>
                      <a:pt x="65" y="607"/>
                      <a:pt x="72" y="610"/>
                      <a:pt x="74" y="612"/>
                    </a:cubicBezTo>
                  </a:path>
                </a:pathLst>
              </a:custGeom>
              <a:solidFill>
                <a:schemeClr val="tx2"/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8014" name="Freeform 126"/>
              <p:cNvSpPr>
                <a:spLocks/>
              </p:cNvSpPr>
              <p:nvPr/>
            </p:nvSpPr>
            <p:spPr bwMode="auto">
              <a:xfrm>
                <a:off x="2990" y="754"/>
                <a:ext cx="1850" cy="1724"/>
              </a:xfrm>
              <a:custGeom>
                <a:avLst/>
                <a:gdLst/>
                <a:ahLst/>
                <a:cxnLst>
                  <a:cxn ang="0">
                    <a:pos x="897" y="317"/>
                  </a:cxn>
                  <a:cxn ang="0">
                    <a:pos x="683" y="369"/>
                  </a:cxn>
                  <a:cxn ang="0">
                    <a:pos x="572" y="406"/>
                  </a:cxn>
                  <a:cxn ang="0">
                    <a:pos x="520" y="435"/>
                  </a:cxn>
                  <a:cxn ang="0">
                    <a:pos x="343" y="546"/>
                  </a:cxn>
                  <a:cxn ang="0">
                    <a:pos x="181" y="554"/>
                  </a:cxn>
                  <a:cxn ang="0">
                    <a:pos x="18" y="546"/>
                  </a:cxn>
                  <a:cxn ang="0">
                    <a:pos x="63" y="502"/>
                  </a:cxn>
                  <a:cxn ang="0">
                    <a:pos x="114" y="428"/>
                  </a:cxn>
                  <a:cxn ang="0">
                    <a:pos x="247" y="214"/>
                  </a:cxn>
                  <a:cxn ang="0">
                    <a:pos x="269" y="192"/>
                  </a:cxn>
                  <a:cxn ang="0">
                    <a:pos x="299" y="177"/>
                  </a:cxn>
                  <a:cxn ang="0">
                    <a:pos x="314" y="155"/>
                  </a:cxn>
                  <a:cxn ang="0">
                    <a:pos x="380" y="125"/>
                  </a:cxn>
                  <a:cxn ang="0">
                    <a:pos x="491" y="59"/>
                  </a:cxn>
                  <a:cxn ang="0">
                    <a:pos x="565" y="0"/>
                  </a:cxn>
                  <a:cxn ang="0">
                    <a:pos x="1222" y="22"/>
                  </a:cxn>
                  <a:cxn ang="0">
                    <a:pos x="1362" y="44"/>
                  </a:cxn>
                  <a:cxn ang="0">
                    <a:pos x="1443" y="66"/>
                  </a:cxn>
                  <a:cxn ang="0">
                    <a:pos x="1547" y="140"/>
                  </a:cxn>
                  <a:cxn ang="0">
                    <a:pos x="1650" y="214"/>
                  </a:cxn>
                  <a:cxn ang="0">
                    <a:pos x="1739" y="332"/>
                  </a:cxn>
                  <a:cxn ang="0">
                    <a:pos x="1761" y="664"/>
                  </a:cxn>
                  <a:cxn ang="0">
                    <a:pos x="1783" y="967"/>
                  </a:cxn>
                  <a:cxn ang="0">
                    <a:pos x="1798" y="1152"/>
                  </a:cxn>
                  <a:cxn ang="0">
                    <a:pos x="1850" y="1447"/>
                  </a:cxn>
                  <a:cxn ang="0">
                    <a:pos x="1835" y="1491"/>
                  </a:cxn>
                  <a:cxn ang="0">
                    <a:pos x="1783" y="1477"/>
                  </a:cxn>
                  <a:cxn ang="0">
                    <a:pos x="1650" y="1403"/>
                  </a:cxn>
                  <a:cxn ang="0">
                    <a:pos x="1613" y="1388"/>
                  </a:cxn>
                  <a:cxn ang="0">
                    <a:pos x="1569" y="1358"/>
                  </a:cxn>
                  <a:cxn ang="0">
                    <a:pos x="1532" y="1322"/>
                  </a:cxn>
                  <a:cxn ang="0">
                    <a:pos x="1495" y="1277"/>
                  </a:cxn>
                  <a:cxn ang="0">
                    <a:pos x="1532" y="1203"/>
                  </a:cxn>
                  <a:cxn ang="0">
                    <a:pos x="1576" y="1174"/>
                  </a:cxn>
                  <a:cxn ang="0">
                    <a:pos x="1554" y="915"/>
                  </a:cxn>
                  <a:cxn ang="0">
                    <a:pos x="1466" y="952"/>
                  </a:cxn>
                  <a:cxn ang="0">
                    <a:pos x="1466" y="952"/>
                  </a:cxn>
                  <a:cxn ang="0">
                    <a:pos x="1384" y="982"/>
                  </a:cxn>
                  <a:cxn ang="0">
                    <a:pos x="1340" y="1011"/>
                  </a:cxn>
                  <a:cxn ang="0">
                    <a:pos x="1237" y="1026"/>
                  </a:cxn>
                  <a:cxn ang="0">
                    <a:pos x="1170" y="1011"/>
                  </a:cxn>
                  <a:cxn ang="0">
                    <a:pos x="1155" y="989"/>
                  </a:cxn>
                  <a:cxn ang="0">
                    <a:pos x="1185" y="805"/>
                  </a:cxn>
                  <a:cxn ang="0">
                    <a:pos x="1089" y="657"/>
                  </a:cxn>
                  <a:cxn ang="0">
                    <a:pos x="971" y="598"/>
                  </a:cxn>
                  <a:cxn ang="0">
                    <a:pos x="882" y="517"/>
                  </a:cxn>
                  <a:cxn ang="0">
                    <a:pos x="867" y="472"/>
                  </a:cxn>
                  <a:cxn ang="0">
                    <a:pos x="816" y="325"/>
                  </a:cxn>
                </a:cxnLst>
                <a:rect l="0" t="0" r="r" b="b"/>
                <a:pathLst>
                  <a:path w="1850" h="1498">
                    <a:moveTo>
                      <a:pt x="897" y="317"/>
                    </a:moveTo>
                    <a:cubicBezTo>
                      <a:pt x="824" y="330"/>
                      <a:pt x="755" y="352"/>
                      <a:pt x="683" y="369"/>
                    </a:cubicBezTo>
                    <a:cubicBezTo>
                      <a:pt x="647" y="387"/>
                      <a:pt x="611" y="396"/>
                      <a:pt x="572" y="406"/>
                    </a:cubicBezTo>
                    <a:cubicBezTo>
                      <a:pt x="556" y="417"/>
                      <a:pt x="536" y="423"/>
                      <a:pt x="520" y="435"/>
                    </a:cubicBezTo>
                    <a:cubicBezTo>
                      <a:pt x="472" y="469"/>
                      <a:pt x="408" y="541"/>
                      <a:pt x="343" y="546"/>
                    </a:cubicBezTo>
                    <a:cubicBezTo>
                      <a:pt x="289" y="550"/>
                      <a:pt x="235" y="551"/>
                      <a:pt x="181" y="554"/>
                    </a:cubicBezTo>
                    <a:cubicBezTo>
                      <a:pt x="127" y="571"/>
                      <a:pt x="86" y="588"/>
                      <a:pt x="18" y="546"/>
                    </a:cubicBezTo>
                    <a:cubicBezTo>
                      <a:pt x="0" y="535"/>
                      <a:pt x="48" y="517"/>
                      <a:pt x="63" y="502"/>
                    </a:cubicBezTo>
                    <a:cubicBezTo>
                      <a:pt x="87" y="479"/>
                      <a:pt x="100" y="459"/>
                      <a:pt x="114" y="428"/>
                    </a:cubicBezTo>
                    <a:cubicBezTo>
                      <a:pt x="145" y="357"/>
                      <a:pt x="164" y="241"/>
                      <a:pt x="247" y="214"/>
                    </a:cubicBezTo>
                    <a:cubicBezTo>
                      <a:pt x="254" y="207"/>
                      <a:pt x="261" y="198"/>
                      <a:pt x="269" y="192"/>
                    </a:cubicBezTo>
                    <a:cubicBezTo>
                      <a:pt x="278" y="186"/>
                      <a:pt x="290" y="184"/>
                      <a:pt x="299" y="177"/>
                    </a:cubicBezTo>
                    <a:cubicBezTo>
                      <a:pt x="306" y="171"/>
                      <a:pt x="307" y="161"/>
                      <a:pt x="314" y="155"/>
                    </a:cubicBezTo>
                    <a:cubicBezTo>
                      <a:pt x="331" y="141"/>
                      <a:pt x="361" y="136"/>
                      <a:pt x="380" y="125"/>
                    </a:cubicBezTo>
                    <a:cubicBezTo>
                      <a:pt x="428" y="98"/>
                      <a:pt x="437" y="77"/>
                      <a:pt x="491" y="59"/>
                    </a:cubicBezTo>
                    <a:cubicBezTo>
                      <a:pt x="515" y="35"/>
                      <a:pt x="541" y="24"/>
                      <a:pt x="565" y="0"/>
                    </a:cubicBezTo>
                    <a:cubicBezTo>
                      <a:pt x="888" y="4"/>
                      <a:pt x="982" y="0"/>
                      <a:pt x="1222" y="22"/>
                    </a:cubicBezTo>
                    <a:cubicBezTo>
                      <a:pt x="1271" y="31"/>
                      <a:pt x="1311" y="39"/>
                      <a:pt x="1362" y="44"/>
                    </a:cubicBezTo>
                    <a:cubicBezTo>
                      <a:pt x="1390" y="50"/>
                      <a:pt x="1416" y="59"/>
                      <a:pt x="1443" y="66"/>
                    </a:cubicBezTo>
                    <a:cubicBezTo>
                      <a:pt x="1477" y="90"/>
                      <a:pt x="1510" y="121"/>
                      <a:pt x="1547" y="140"/>
                    </a:cubicBezTo>
                    <a:cubicBezTo>
                      <a:pt x="1560" y="179"/>
                      <a:pt x="1614" y="195"/>
                      <a:pt x="1650" y="214"/>
                    </a:cubicBezTo>
                    <a:cubicBezTo>
                      <a:pt x="1697" y="239"/>
                      <a:pt x="1720" y="285"/>
                      <a:pt x="1739" y="332"/>
                    </a:cubicBezTo>
                    <a:cubicBezTo>
                      <a:pt x="1743" y="470"/>
                      <a:pt x="1742" y="546"/>
                      <a:pt x="1761" y="664"/>
                    </a:cubicBezTo>
                    <a:cubicBezTo>
                      <a:pt x="1766" y="817"/>
                      <a:pt x="1765" y="853"/>
                      <a:pt x="1783" y="967"/>
                    </a:cubicBezTo>
                    <a:cubicBezTo>
                      <a:pt x="1788" y="1029"/>
                      <a:pt x="1793" y="1090"/>
                      <a:pt x="1798" y="1152"/>
                    </a:cubicBezTo>
                    <a:cubicBezTo>
                      <a:pt x="1805" y="1243"/>
                      <a:pt x="1794" y="1365"/>
                      <a:pt x="1850" y="1447"/>
                    </a:cubicBezTo>
                    <a:cubicBezTo>
                      <a:pt x="1845" y="1462"/>
                      <a:pt x="1849" y="1485"/>
                      <a:pt x="1835" y="1491"/>
                    </a:cubicBezTo>
                    <a:cubicBezTo>
                      <a:pt x="1819" y="1498"/>
                      <a:pt x="1800" y="1483"/>
                      <a:pt x="1783" y="1477"/>
                    </a:cubicBezTo>
                    <a:cubicBezTo>
                      <a:pt x="1736" y="1460"/>
                      <a:pt x="1694" y="1426"/>
                      <a:pt x="1650" y="1403"/>
                    </a:cubicBezTo>
                    <a:cubicBezTo>
                      <a:pt x="1638" y="1397"/>
                      <a:pt x="1625" y="1394"/>
                      <a:pt x="1613" y="1388"/>
                    </a:cubicBezTo>
                    <a:cubicBezTo>
                      <a:pt x="1597" y="1379"/>
                      <a:pt x="1569" y="1358"/>
                      <a:pt x="1569" y="1358"/>
                    </a:cubicBezTo>
                    <a:cubicBezTo>
                      <a:pt x="1526" y="1294"/>
                      <a:pt x="1584" y="1374"/>
                      <a:pt x="1532" y="1322"/>
                    </a:cubicBezTo>
                    <a:cubicBezTo>
                      <a:pt x="1518" y="1308"/>
                      <a:pt x="1509" y="1291"/>
                      <a:pt x="1495" y="1277"/>
                    </a:cubicBezTo>
                    <a:cubicBezTo>
                      <a:pt x="1485" y="1245"/>
                      <a:pt x="1506" y="1224"/>
                      <a:pt x="1532" y="1203"/>
                    </a:cubicBezTo>
                    <a:cubicBezTo>
                      <a:pt x="1546" y="1192"/>
                      <a:pt x="1576" y="1174"/>
                      <a:pt x="1576" y="1174"/>
                    </a:cubicBezTo>
                    <a:cubicBezTo>
                      <a:pt x="1630" y="1095"/>
                      <a:pt x="1575" y="998"/>
                      <a:pt x="1554" y="915"/>
                    </a:cubicBezTo>
                    <a:cubicBezTo>
                      <a:pt x="1493" y="926"/>
                      <a:pt x="1522" y="915"/>
                      <a:pt x="1466" y="952"/>
                    </a:cubicBezTo>
                    <a:lnTo>
                      <a:pt x="1466" y="952"/>
                    </a:lnTo>
                    <a:cubicBezTo>
                      <a:pt x="1437" y="960"/>
                      <a:pt x="1410" y="966"/>
                      <a:pt x="1384" y="982"/>
                    </a:cubicBezTo>
                    <a:cubicBezTo>
                      <a:pt x="1369" y="991"/>
                      <a:pt x="1357" y="1008"/>
                      <a:pt x="1340" y="1011"/>
                    </a:cubicBezTo>
                    <a:cubicBezTo>
                      <a:pt x="1277" y="1023"/>
                      <a:pt x="1311" y="1017"/>
                      <a:pt x="1237" y="1026"/>
                    </a:cubicBezTo>
                    <a:cubicBezTo>
                      <a:pt x="1215" y="1021"/>
                      <a:pt x="1191" y="1020"/>
                      <a:pt x="1170" y="1011"/>
                    </a:cubicBezTo>
                    <a:cubicBezTo>
                      <a:pt x="1162" y="1007"/>
                      <a:pt x="1156" y="998"/>
                      <a:pt x="1155" y="989"/>
                    </a:cubicBezTo>
                    <a:cubicBezTo>
                      <a:pt x="1152" y="933"/>
                      <a:pt x="1168" y="860"/>
                      <a:pt x="1185" y="805"/>
                    </a:cubicBezTo>
                    <a:cubicBezTo>
                      <a:pt x="1170" y="725"/>
                      <a:pt x="1165" y="688"/>
                      <a:pt x="1089" y="657"/>
                    </a:cubicBezTo>
                    <a:cubicBezTo>
                      <a:pt x="1056" y="624"/>
                      <a:pt x="1014" y="612"/>
                      <a:pt x="971" y="598"/>
                    </a:cubicBezTo>
                    <a:cubicBezTo>
                      <a:pt x="937" y="573"/>
                      <a:pt x="916" y="539"/>
                      <a:pt x="882" y="517"/>
                    </a:cubicBezTo>
                    <a:cubicBezTo>
                      <a:pt x="877" y="502"/>
                      <a:pt x="869" y="488"/>
                      <a:pt x="867" y="472"/>
                    </a:cubicBezTo>
                    <a:cubicBezTo>
                      <a:pt x="843" y="313"/>
                      <a:pt x="904" y="325"/>
                      <a:pt x="816" y="325"/>
                    </a:cubicBezTo>
                  </a:path>
                </a:pathLst>
              </a:custGeom>
              <a:solidFill>
                <a:schemeClr val="bg2"/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38015" name="Freeform 127" descr="Джинсовая ткань"/>
            <p:cNvSpPr>
              <a:spLocks/>
            </p:cNvSpPr>
            <p:nvPr/>
          </p:nvSpPr>
          <p:spPr bwMode="auto">
            <a:xfrm>
              <a:off x="3905" y="2210"/>
              <a:ext cx="432" cy="439"/>
            </a:xfrm>
            <a:custGeom>
              <a:avLst/>
              <a:gdLst/>
              <a:ahLst/>
              <a:cxnLst>
                <a:cxn ang="0">
                  <a:pos x="272" y="0"/>
                </a:cxn>
                <a:cxn ang="0">
                  <a:pos x="0" y="907"/>
                </a:cxn>
                <a:cxn ang="0">
                  <a:pos x="272" y="952"/>
                </a:cxn>
                <a:cxn ang="0">
                  <a:pos x="499" y="227"/>
                </a:cxn>
                <a:cxn ang="0">
                  <a:pos x="726" y="952"/>
                </a:cxn>
                <a:cxn ang="0">
                  <a:pos x="998" y="907"/>
                </a:cxn>
                <a:cxn ang="0">
                  <a:pos x="726" y="0"/>
                </a:cxn>
                <a:cxn ang="0">
                  <a:pos x="272" y="0"/>
                </a:cxn>
              </a:cxnLst>
              <a:rect l="0" t="0" r="r" b="b"/>
              <a:pathLst>
                <a:path w="998" h="952">
                  <a:moveTo>
                    <a:pt x="272" y="0"/>
                  </a:moveTo>
                  <a:lnTo>
                    <a:pt x="0" y="907"/>
                  </a:lnTo>
                  <a:lnTo>
                    <a:pt x="272" y="952"/>
                  </a:lnTo>
                  <a:lnTo>
                    <a:pt x="499" y="227"/>
                  </a:lnTo>
                  <a:lnTo>
                    <a:pt x="726" y="952"/>
                  </a:lnTo>
                  <a:lnTo>
                    <a:pt x="998" y="907"/>
                  </a:lnTo>
                  <a:lnTo>
                    <a:pt x="726" y="0"/>
                  </a:lnTo>
                  <a:lnTo>
                    <a:pt x="272" y="0"/>
                  </a:lnTo>
                  <a:close/>
                </a:path>
              </a:pathLst>
            </a:cu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8016" name="Freeform 128" descr="Циновка"/>
            <p:cNvSpPr>
              <a:spLocks/>
            </p:cNvSpPr>
            <p:nvPr/>
          </p:nvSpPr>
          <p:spPr bwMode="auto">
            <a:xfrm flipH="1">
              <a:off x="4242" y="1969"/>
              <a:ext cx="118" cy="238"/>
            </a:xfrm>
            <a:custGeom>
              <a:avLst/>
              <a:gdLst/>
              <a:ahLst/>
              <a:cxnLst>
                <a:cxn ang="0">
                  <a:pos x="227" y="0"/>
                </a:cxn>
                <a:cxn ang="0">
                  <a:pos x="0" y="726"/>
                </a:cxn>
                <a:cxn ang="0">
                  <a:pos x="182" y="771"/>
                </a:cxn>
                <a:cxn ang="0">
                  <a:pos x="272" y="363"/>
                </a:cxn>
                <a:cxn ang="0">
                  <a:pos x="227" y="0"/>
                </a:cxn>
              </a:cxnLst>
              <a:rect l="0" t="0" r="r" b="b"/>
              <a:pathLst>
                <a:path w="272" h="771">
                  <a:moveTo>
                    <a:pt x="227" y="0"/>
                  </a:moveTo>
                  <a:lnTo>
                    <a:pt x="0" y="726"/>
                  </a:lnTo>
                  <a:lnTo>
                    <a:pt x="182" y="771"/>
                  </a:lnTo>
                  <a:lnTo>
                    <a:pt x="272" y="363"/>
                  </a:lnTo>
                  <a:lnTo>
                    <a:pt x="227" y="0"/>
                  </a:lnTo>
                  <a:close/>
                </a:path>
              </a:pathLst>
            </a:custGeom>
            <a:blipFill dpi="0" rotWithShape="1">
              <a:blip r:embed="rId2" cstate="print"/>
              <a:srcRect/>
              <a:tile tx="0" ty="0" sx="100000" sy="100000" flip="none" algn="tl"/>
            </a:blipFill>
            <a:ln w="952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8017" name="Freeform 129" descr="Циновка"/>
            <p:cNvSpPr>
              <a:spLocks/>
            </p:cNvSpPr>
            <p:nvPr/>
          </p:nvSpPr>
          <p:spPr bwMode="auto">
            <a:xfrm>
              <a:off x="3920" y="1956"/>
              <a:ext cx="236" cy="183"/>
            </a:xfrm>
            <a:custGeom>
              <a:avLst/>
              <a:gdLst/>
              <a:ahLst/>
              <a:cxnLst>
                <a:cxn ang="0">
                  <a:pos x="136" y="0"/>
                </a:cxn>
                <a:cxn ang="0">
                  <a:pos x="0" y="454"/>
                </a:cxn>
                <a:cxn ang="0">
                  <a:pos x="545" y="454"/>
                </a:cxn>
                <a:cxn ang="0">
                  <a:pos x="545" y="318"/>
                </a:cxn>
                <a:cxn ang="0">
                  <a:pos x="182" y="318"/>
                </a:cxn>
                <a:cxn ang="0">
                  <a:pos x="136" y="0"/>
                </a:cxn>
              </a:cxnLst>
              <a:rect l="0" t="0" r="r" b="b"/>
              <a:pathLst>
                <a:path w="545" h="454">
                  <a:moveTo>
                    <a:pt x="136" y="0"/>
                  </a:moveTo>
                  <a:lnTo>
                    <a:pt x="0" y="454"/>
                  </a:lnTo>
                  <a:lnTo>
                    <a:pt x="545" y="454"/>
                  </a:lnTo>
                  <a:lnTo>
                    <a:pt x="545" y="318"/>
                  </a:lnTo>
                  <a:lnTo>
                    <a:pt x="182" y="318"/>
                  </a:lnTo>
                  <a:lnTo>
                    <a:pt x="136" y="0"/>
                  </a:lnTo>
                  <a:close/>
                </a:path>
              </a:pathLst>
            </a:custGeom>
            <a:blipFill dpi="0" rotWithShape="1">
              <a:blip r:embed="rId2" cstate="print"/>
              <a:srcRect/>
              <a:tile tx="0" ty="0" sx="100000" sy="100000" flip="none" algn="tl"/>
            </a:blipFill>
            <a:ln w="952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8018" name="Freeform 130"/>
            <p:cNvSpPr>
              <a:spLocks/>
            </p:cNvSpPr>
            <p:nvPr/>
          </p:nvSpPr>
          <p:spPr bwMode="auto">
            <a:xfrm rot="15979788">
              <a:off x="4160" y="2059"/>
              <a:ext cx="49" cy="96"/>
            </a:xfrm>
            <a:custGeom>
              <a:avLst/>
              <a:gdLst/>
              <a:ahLst/>
              <a:cxnLst>
                <a:cxn ang="0">
                  <a:pos x="340" y="46"/>
                </a:cxn>
                <a:cxn ang="0">
                  <a:pos x="23" y="635"/>
                </a:cxn>
                <a:cxn ang="0">
                  <a:pos x="204" y="1044"/>
                </a:cxn>
                <a:cxn ang="0">
                  <a:pos x="477" y="862"/>
                </a:cxn>
                <a:cxn ang="0">
                  <a:pos x="431" y="726"/>
                </a:cxn>
                <a:cxn ang="0">
                  <a:pos x="295" y="817"/>
                </a:cxn>
                <a:cxn ang="0">
                  <a:pos x="250" y="681"/>
                </a:cxn>
                <a:cxn ang="0">
                  <a:pos x="386" y="635"/>
                </a:cxn>
                <a:cxn ang="0">
                  <a:pos x="340" y="272"/>
                </a:cxn>
                <a:cxn ang="0">
                  <a:pos x="431" y="726"/>
                </a:cxn>
                <a:cxn ang="0">
                  <a:pos x="613" y="681"/>
                </a:cxn>
                <a:cxn ang="0">
                  <a:pos x="567" y="363"/>
                </a:cxn>
                <a:cxn ang="0">
                  <a:pos x="613" y="91"/>
                </a:cxn>
                <a:cxn ang="0">
                  <a:pos x="386" y="0"/>
                </a:cxn>
                <a:cxn ang="0">
                  <a:pos x="340" y="91"/>
                </a:cxn>
              </a:cxnLst>
              <a:rect l="0" t="0" r="r" b="b"/>
              <a:pathLst>
                <a:path w="643" h="1082">
                  <a:moveTo>
                    <a:pt x="340" y="46"/>
                  </a:moveTo>
                  <a:cubicBezTo>
                    <a:pt x="193" y="257"/>
                    <a:pt x="46" y="469"/>
                    <a:pt x="23" y="635"/>
                  </a:cubicBezTo>
                  <a:cubicBezTo>
                    <a:pt x="0" y="801"/>
                    <a:pt x="129" y="1006"/>
                    <a:pt x="204" y="1044"/>
                  </a:cubicBezTo>
                  <a:cubicBezTo>
                    <a:pt x="279" y="1082"/>
                    <a:pt x="439" y="915"/>
                    <a:pt x="477" y="862"/>
                  </a:cubicBezTo>
                  <a:cubicBezTo>
                    <a:pt x="515" y="809"/>
                    <a:pt x="461" y="733"/>
                    <a:pt x="431" y="726"/>
                  </a:cubicBezTo>
                  <a:cubicBezTo>
                    <a:pt x="401" y="719"/>
                    <a:pt x="325" y="824"/>
                    <a:pt x="295" y="817"/>
                  </a:cubicBezTo>
                  <a:cubicBezTo>
                    <a:pt x="265" y="810"/>
                    <a:pt x="235" y="711"/>
                    <a:pt x="250" y="681"/>
                  </a:cubicBezTo>
                  <a:cubicBezTo>
                    <a:pt x="265" y="651"/>
                    <a:pt x="371" y="703"/>
                    <a:pt x="386" y="635"/>
                  </a:cubicBezTo>
                  <a:cubicBezTo>
                    <a:pt x="401" y="567"/>
                    <a:pt x="333" y="257"/>
                    <a:pt x="340" y="272"/>
                  </a:cubicBezTo>
                  <a:cubicBezTo>
                    <a:pt x="347" y="287"/>
                    <a:pt x="386" y="658"/>
                    <a:pt x="431" y="726"/>
                  </a:cubicBezTo>
                  <a:cubicBezTo>
                    <a:pt x="476" y="794"/>
                    <a:pt x="590" y="742"/>
                    <a:pt x="613" y="681"/>
                  </a:cubicBezTo>
                  <a:cubicBezTo>
                    <a:pt x="636" y="620"/>
                    <a:pt x="567" y="461"/>
                    <a:pt x="567" y="363"/>
                  </a:cubicBezTo>
                  <a:cubicBezTo>
                    <a:pt x="567" y="265"/>
                    <a:pt x="643" y="151"/>
                    <a:pt x="613" y="91"/>
                  </a:cubicBezTo>
                  <a:cubicBezTo>
                    <a:pt x="583" y="31"/>
                    <a:pt x="431" y="0"/>
                    <a:pt x="386" y="0"/>
                  </a:cubicBezTo>
                  <a:cubicBezTo>
                    <a:pt x="341" y="0"/>
                    <a:pt x="340" y="45"/>
                    <a:pt x="340" y="91"/>
                  </a:cubicBezTo>
                </a:path>
              </a:pathLst>
            </a:custGeom>
            <a:solidFill>
              <a:schemeClr val="tx2"/>
            </a:solidFill>
            <a:ln w="952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8019" name="Freeform 131"/>
            <p:cNvSpPr>
              <a:spLocks/>
            </p:cNvSpPr>
            <p:nvPr/>
          </p:nvSpPr>
          <p:spPr bwMode="auto">
            <a:xfrm>
              <a:off x="3989" y="1924"/>
              <a:ext cx="178" cy="213"/>
            </a:xfrm>
            <a:custGeom>
              <a:avLst/>
              <a:gdLst/>
              <a:ahLst/>
              <a:cxnLst>
                <a:cxn ang="0">
                  <a:pos x="409" y="0"/>
                </a:cxn>
                <a:cxn ang="0">
                  <a:pos x="0" y="499"/>
                </a:cxn>
                <a:cxn ang="0">
                  <a:pos x="409" y="499"/>
                </a:cxn>
                <a:cxn ang="0">
                  <a:pos x="409" y="0"/>
                </a:cxn>
              </a:cxnLst>
              <a:rect l="0" t="0" r="r" b="b"/>
              <a:pathLst>
                <a:path w="409" h="499">
                  <a:moveTo>
                    <a:pt x="409" y="0"/>
                  </a:moveTo>
                  <a:lnTo>
                    <a:pt x="0" y="499"/>
                  </a:lnTo>
                  <a:lnTo>
                    <a:pt x="409" y="499"/>
                  </a:lnTo>
                  <a:lnTo>
                    <a:pt x="409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8020" name="Freeform 132"/>
            <p:cNvSpPr>
              <a:spLocks/>
            </p:cNvSpPr>
            <p:nvPr/>
          </p:nvSpPr>
          <p:spPr bwMode="auto">
            <a:xfrm>
              <a:off x="4029" y="1752"/>
              <a:ext cx="138" cy="92"/>
            </a:xfrm>
            <a:custGeom>
              <a:avLst/>
              <a:gdLst/>
              <a:ahLst/>
              <a:cxnLst>
                <a:cxn ang="0">
                  <a:pos x="0" y="91"/>
                </a:cxn>
                <a:cxn ang="0">
                  <a:pos x="318" y="227"/>
                </a:cxn>
                <a:cxn ang="0">
                  <a:pos x="318" y="91"/>
                </a:cxn>
                <a:cxn ang="0">
                  <a:pos x="91" y="0"/>
                </a:cxn>
                <a:cxn ang="0">
                  <a:pos x="0" y="46"/>
                </a:cxn>
                <a:cxn ang="0">
                  <a:pos x="0" y="91"/>
                </a:cxn>
              </a:cxnLst>
              <a:rect l="0" t="0" r="r" b="b"/>
              <a:pathLst>
                <a:path w="318" h="227">
                  <a:moveTo>
                    <a:pt x="0" y="91"/>
                  </a:moveTo>
                  <a:lnTo>
                    <a:pt x="318" y="227"/>
                  </a:lnTo>
                  <a:lnTo>
                    <a:pt x="318" y="91"/>
                  </a:lnTo>
                  <a:lnTo>
                    <a:pt x="91" y="0"/>
                  </a:lnTo>
                  <a:lnTo>
                    <a:pt x="0" y="46"/>
                  </a:lnTo>
                  <a:lnTo>
                    <a:pt x="0" y="91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18" name="Group 134"/>
          <p:cNvGrpSpPr>
            <a:grpSpLocks/>
          </p:cNvGrpSpPr>
          <p:nvPr/>
        </p:nvGrpSpPr>
        <p:grpSpPr bwMode="auto">
          <a:xfrm>
            <a:off x="4932363" y="2490788"/>
            <a:ext cx="936625" cy="1511300"/>
            <a:chOff x="3832" y="1752"/>
            <a:chExt cx="590" cy="952"/>
          </a:xfrm>
        </p:grpSpPr>
        <p:sp>
          <p:nvSpPr>
            <p:cNvPr id="38023" name="Freeform 135"/>
            <p:cNvSpPr>
              <a:spLocks/>
            </p:cNvSpPr>
            <p:nvPr/>
          </p:nvSpPr>
          <p:spPr bwMode="auto">
            <a:xfrm flipH="1">
              <a:off x="4245" y="2584"/>
              <a:ext cx="177" cy="119"/>
            </a:xfrm>
            <a:custGeom>
              <a:avLst/>
              <a:gdLst/>
              <a:ahLst/>
              <a:cxnLst>
                <a:cxn ang="0">
                  <a:pos x="695" y="68"/>
                </a:cxn>
                <a:cxn ang="0">
                  <a:pos x="650" y="204"/>
                </a:cxn>
                <a:cxn ang="0">
                  <a:pos x="559" y="249"/>
                </a:cxn>
                <a:cxn ang="0">
                  <a:pos x="196" y="295"/>
                </a:cxn>
                <a:cxn ang="0">
                  <a:pos x="60" y="385"/>
                </a:cxn>
                <a:cxn ang="0">
                  <a:pos x="60" y="476"/>
                </a:cxn>
                <a:cxn ang="0">
                  <a:pos x="423" y="476"/>
                </a:cxn>
                <a:cxn ang="0">
                  <a:pos x="650" y="385"/>
                </a:cxn>
                <a:cxn ang="0">
                  <a:pos x="740" y="431"/>
                </a:cxn>
                <a:cxn ang="0">
                  <a:pos x="740" y="476"/>
                </a:cxn>
                <a:cxn ang="0">
                  <a:pos x="967" y="476"/>
                </a:cxn>
                <a:cxn ang="0">
                  <a:pos x="967" y="68"/>
                </a:cxn>
                <a:cxn ang="0">
                  <a:pos x="695" y="68"/>
                </a:cxn>
              </a:cxnLst>
              <a:rect l="0" t="0" r="r" b="b"/>
              <a:pathLst>
                <a:path w="1012" h="544">
                  <a:moveTo>
                    <a:pt x="695" y="68"/>
                  </a:moveTo>
                  <a:cubicBezTo>
                    <a:pt x="642" y="91"/>
                    <a:pt x="673" y="174"/>
                    <a:pt x="650" y="204"/>
                  </a:cubicBezTo>
                  <a:cubicBezTo>
                    <a:pt x="627" y="234"/>
                    <a:pt x="635" y="234"/>
                    <a:pt x="559" y="249"/>
                  </a:cubicBezTo>
                  <a:cubicBezTo>
                    <a:pt x="483" y="264"/>
                    <a:pt x="279" y="272"/>
                    <a:pt x="196" y="295"/>
                  </a:cubicBezTo>
                  <a:cubicBezTo>
                    <a:pt x="113" y="318"/>
                    <a:pt x="83" y="355"/>
                    <a:pt x="60" y="385"/>
                  </a:cubicBezTo>
                  <a:cubicBezTo>
                    <a:pt x="37" y="415"/>
                    <a:pt x="0" y="461"/>
                    <a:pt x="60" y="476"/>
                  </a:cubicBezTo>
                  <a:cubicBezTo>
                    <a:pt x="120" y="491"/>
                    <a:pt x="325" y="491"/>
                    <a:pt x="423" y="476"/>
                  </a:cubicBezTo>
                  <a:cubicBezTo>
                    <a:pt x="521" y="461"/>
                    <a:pt x="597" y="392"/>
                    <a:pt x="650" y="385"/>
                  </a:cubicBezTo>
                  <a:cubicBezTo>
                    <a:pt x="703" y="378"/>
                    <a:pt x="725" y="416"/>
                    <a:pt x="740" y="431"/>
                  </a:cubicBezTo>
                  <a:cubicBezTo>
                    <a:pt x="755" y="446"/>
                    <a:pt x="702" y="469"/>
                    <a:pt x="740" y="476"/>
                  </a:cubicBezTo>
                  <a:cubicBezTo>
                    <a:pt x="778" y="483"/>
                    <a:pt x="929" y="544"/>
                    <a:pt x="967" y="476"/>
                  </a:cubicBezTo>
                  <a:cubicBezTo>
                    <a:pt x="1005" y="408"/>
                    <a:pt x="1012" y="136"/>
                    <a:pt x="967" y="68"/>
                  </a:cubicBezTo>
                  <a:cubicBezTo>
                    <a:pt x="922" y="0"/>
                    <a:pt x="748" y="45"/>
                    <a:pt x="695" y="68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8024" name="Freeform 136"/>
            <p:cNvSpPr>
              <a:spLocks/>
            </p:cNvSpPr>
            <p:nvPr/>
          </p:nvSpPr>
          <p:spPr bwMode="auto">
            <a:xfrm>
              <a:off x="3832" y="2585"/>
              <a:ext cx="177" cy="119"/>
            </a:xfrm>
            <a:custGeom>
              <a:avLst/>
              <a:gdLst/>
              <a:ahLst/>
              <a:cxnLst>
                <a:cxn ang="0">
                  <a:pos x="695" y="68"/>
                </a:cxn>
                <a:cxn ang="0">
                  <a:pos x="650" y="204"/>
                </a:cxn>
                <a:cxn ang="0">
                  <a:pos x="559" y="249"/>
                </a:cxn>
                <a:cxn ang="0">
                  <a:pos x="196" y="295"/>
                </a:cxn>
                <a:cxn ang="0">
                  <a:pos x="60" y="385"/>
                </a:cxn>
                <a:cxn ang="0">
                  <a:pos x="60" y="476"/>
                </a:cxn>
                <a:cxn ang="0">
                  <a:pos x="423" y="476"/>
                </a:cxn>
                <a:cxn ang="0">
                  <a:pos x="650" y="385"/>
                </a:cxn>
                <a:cxn ang="0">
                  <a:pos x="740" y="431"/>
                </a:cxn>
                <a:cxn ang="0">
                  <a:pos x="740" y="476"/>
                </a:cxn>
                <a:cxn ang="0">
                  <a:pos x="967" y="476"/>
                </a:cxn>
                <a:cxn ang="0">
                  <a:pos x="967" y="68"/>
                </a:cxn>
                <a:cxn ang="0">
                  <a:pos x="695" y="68"/>
                </a:cxn>
              </a:cxnLst>
              <a:rect l="0" t="0" r="r" b="b"/>
              <a:pathLst>
                <a:path w="1012" h="544">
                  <a:moveTo>
                    <a:pt x="695" y="68"/>
                  </a:moveTo>
                  <a:cubicBezTo>
                    <a:pt x="642" y="91"/>
                    <a:pt x="673" y="174"/>
                    <a:pt x="650" y="204"/>
                  </a:cubicBezTo>
                  <a:cubicBezTo>
                    <a:pt x="627" y="234"/>
                    <a:pt x="635" y="234"/>
                    <a:pt x="559" y="249"/>
                  </a:cubicBezTo>
                  <a:cubicBezTo>
                    <a:pt x="483" y="264"/>
                    <a:pt x="279" y="272"/>
                    <a:pt x="196" y="295"/>
                  </a:cubicBezTo>
                  <a:cubicBezTo>
                    <a:pt x="113" y="318"/>
                    <a:pt x="83" y="355"/>
                    <a:pt x="60" y="385"/>
                  </a:cubicBezTo>
                  <a:cubicBezTo>
                    <a:pt x="37" y="415"/>
                    <a:pt x="0" y="461"/>
                    <a:pt x="60" y="476"/>
                  </a:cubicBezTo>
                  <a:cubicBezTo>
                    <a:pt x="120" y="491"/>
                    <a:pt x="325" y="491"/>
                    <a:pt x="423" y="476"/>
                  </a:cubicBezTo>
                  <a:cubicBezTo>
                    <a:pt x="521" y="461"/>
                    <a:pt x="597" y="392"/>
                    <a:pt x="650" y="385"/>
                  </a:cubicBezTo>
                  <a:cubicBezTo>
                    <a:pt x="703" y="378"/>
                    <a:pt x="725" y="416"/>
                    <a:pt x="740" y="431"/>
                  </a:cubicBezTo>
                  <a:cubicBezTo>
                    <a:pt x="755" y="446"/>
                    <a:pt x="702" y="469"/>
                    <a:pt x="740" y="476"/>
                  </a:cubicBezTo>
                  <a:cubicBezTo>
                    <a:pt x="778" y="483"/>
                    <a:pt x="929" y="544"/>
                    <a:pt x="967" y="476"/>
                  </a:cubicBezTo>
                  <a:cubicBezTo>
                    <a:pt x="1005" y="408"/>
                    <a:pt x="1012" y="136"/>
                    <a:pt x="967" y="68"/>
                  </a:cubicBezTo>
                  <a:cubicBezTo>
                    <a:pt x="922" y="0"/>
                    <a:pt x="748" y="45"/>
                    <a:pt x="695" y="68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8025" name="Freeform 137"/>
            <p:cNvSpPr>
              <a:spLocks/>
            </p:cNvSpPr>
            <p:nvPr/>
          </p:nvSpPr>
          <p:spPr bwMode="auto">
            <a:xfrm flipH="1">
              <a:off x="4304" y="2173"/>
              <a:ext cx="53" cy="89"/>
            </a:xfrm>
            <a:custGeom>
              <a:avLst/>
              <a:gdLst/>
              <a:ahLst/>
              <a:cxnLst>
                <a:cxn ang="0">
                  <a:pos x="340" y="46"/>
                </a:cxn>
                <a:cxn ang="0">
                  <a:pos x="23" y="635"/>
                </a:cxn>
                <a:cxn ang="0">
                  <a:pos x="204" y="1044"/>
                </a:cxn>
                <a:cxn ang="0">
                  <a:pos x="477" y="862"/>
                </a:cxn>
                <a:cxn ang="0">
                  <a:pos x="431" y="726"/>
                </a:cxn>
                <a:cxn ang="0">
                  <a:pos x="295" y="817"/>
                </a:cxn>
                <a:cxn ang="0">
                  <a:pos x="250" y="681"/>
                </a:cxn>
                <a:cxn ang="0">
                  <a:pos x="386" y="635"/>
                </a:cxn>
                <a:cxn ang="0">
                  <a:pos x="340" y="272"/>
                </a:cxn>
                <a:cxn ang="0">
                  <a:pos x="431" y="726"/>
                </a:cxn>
                <a:cxn ang="0">
                  <a:pos x="613" y="681"/>
                </a:cxn>
                <a:cxn ang="0">
                  <a:pos x="567" y="363"/>
                </a:cxn>
                <a:cxn ang="0">
                  <a:pos x="613" y="91"/>
                </a:cxn>
                <a:cxn ang="0">
                  <a:pos x="386" y="0"/>
                </a:cxn>
                <a:cxn ang="0">
                  <a:pos x="340" y="91"/>
                </a:cxn>
              </a:cxnLst>
              <a:rect l="0" t="0" r="r" b="b"/>
              <a:pathLst>
                <a:path w="643" h="1082">
                  <a:moveTo>
                    <a:pt x="340" y="46"/>
                  </a:moveTo>
                  <a:cubicBezTo>
                    <a:pt x="193" y="257"/>
                    <a:pt x="46" y="469"/>
                    <a:pt x="23" y="635"/>
                  </a:cubicBezTo>
                  <a:cubicBezTo>
                    <a:pt x="0" y="801"/>
                    <a:pt x="129" y="1006"/>
                    <a:pt x="204" y="1044"/>
                  </a:cubicBezTo>
                  <a:cubicBezTo>
                    <a:pt x="279" y="1082"/>
                    <a:pt x="439" y="915"/>
                    <a:pt x="477" y="862"/>
                  </a:cubicBezTo>
                  <a:cubicBezTo>
                    <a:pt x="515" y="809"/>
                    <a:pt x="461" y="733"/>
                    <a:pt x="431" y="726"/>
                  </a:cubicBezTo>
                  <a:cubicBezTo>
                    <a:pt x="401" y="719"/>
                    <a:pt x="325" y="824"/>
                    <a:pt x="295" y="817"/>
                  </a:cubicBezTo>
                  <a:cubicBezTo>
                    <a:pt x="265" y="810"/>
                    <a:pt x="235" y="711"/>
                    <a:pt x="250" y="681"/>
                  </a:cubicBezTo>
                  <a:cubicBezTo>
                    <a:pt x="265" y="651"/>
                    <a:pt x="371" y="703"/>
                    <a:pt x="386" y="635"/>
                  </a:cubicBezTo>
                  <a:cubicBezTo>
                    <a:pt x="401" y="567"/>
                    <a:pt x="333" y="257"/>
                    <a:pt x="340" y="272"/>
                  </a:cubicBezTo>
                  <a:cubicBezTo>
                    <a:pt x="347" y="287"/>
                    <a:pt x="386" y="658"/>
                    <a:pt x="431" y="726"/>
                  </a:cubicBezTo>
                  <a:cubicBezTo>
                    <a:pt x="476" y="794"/>
                    <a:pt x="590" y="742"/>
                    <a:pt x="613" y="681"/>
                  </a:cubicBezTo>
                  <a:cubicBezTo>
                    <a:pt x="636" y="620"/>
                    <a:pt x="567" y="461"/>
                    <a:pt x="567" y="363"/>
                  </a:cubicBezTo>
                  <a:cubicBezTo>
                    <a:pt x="567" y="265"/>
                    <a:pt x="643" y="151"/>
                    <a:pt x="613" y="91"/>
                  </a:cubicBezTo>
                  <a:cubicBezTo>
                    <a:pt x="583" y="31"/>
                    <a:pt x="431" y="0"/>
                    <a:pt x="386" y="0"/>
                  </a:cubicBezTo>
                  <a:cubicBezTo>
                    <a:pt x="341" y="0"/>
                    <a:pt x="340" y="45"/>
                    <a:pt x="340" y="91"/>
                  </a:cubicBezTo>
                </a:path>
              </a:pathLst>
            </a:custGeom>
            <a:solidFill>
              <a:schemeClr val="tx2"/>
            </a:solidFill>
            <a:ln w="952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8026" name="Freeform 138" descr="Циновка"/>
            <p:cNvSpPr>
              <a:spLocks/>
            </p:cNvSpPr>
            <p:nvPr/>
          </p:nvSpPr>
          <p:spPr bwMode="auto">
            <a:xfrm>
              <a:off x="3956" y="1911"/>
              <a:ext cx="309" cy="335"/>
            </a:xfrm>
            <a:custGeom>
              <a:avLst/>
              <a:gdLst/>
              <a:ahLst/>
              <a:cxnLst>
                <a:cxn ang="0">
                  <a:pos x="356" y="15"/>
                </a:cxn>
                <a:cxn ang="0">
                  <a:pos x="38" y="197"/>
                </a:cxn>
                <a:cxn ang="0">
                  <a:pos x="129" y="877"/>
                </a:cxn>
                <a:cxn ang="0">
                  <a:pos x="673" y="968"/>
                </a:cxn>
                <a:cxn ang="0">
                  <a:pos x="809" y="333"/>
                </a:cxn>
                <a:cxn ang="0">
                  <a:pos x="718" y="106"/>
                </a:cxn>
                <a:cxn ang="0">
                  <a:pos x="356" y="15"/>
                </a:cxn>
              </a:cxnLst>
              <a:rect l="0" t="0" r="r" b="b"/>
              <a:pathLst>
                <a:path w="816" h="1059">
                  <a:moveTo>
                    <a:pt x="356" y="15"/>
                  </a:moveTo>
                  <a:cubicBezTo>
                    <a:pt x="243" y="30"/>
                    <a:pt x="76" y="53"/>
                    <a:pt x="38" y="197"/>
                  </a:cubicBezTo>
                  <a:cubicBezTo>
                    <a:pt x="0" y="341"/>
                    <a:pt x="23" y="749"/>
                    <a:pt x="129" y="877"/>
                  </a:cubicBezTo>
                  <a:cubicBezTo>
                    <a:pt x="235" y="1005"/>
                    <a:pt x="560" y="1059"/>
                    <a:pt x="673" y="968"/>
                  </a:cubicBezTo>
                  <a:cubicBezTo>
                    <a:pt x="786" y="877"/>
                    <a:pt x="802" y="477"/>
                    <a:pt x="809" y="333"/>
                  </a:cubicBezTo>
                  <a:cubicBezTo>
                    <a:pt x="816" y="189"/>
                    <a:pt x="794" y="159"/>
                    <a:pt x="718" y="106"/>
                  </a:cubicBezTo>
                  <a:cubicBezTo>
                    <a:pt x="642" y="53"/>
                    <a:pt x="469" y="0"/>
                    <a:pt x="356" y="15"/>
                  </a:cubicBezTo>
                  <a:close/>
                </a:path>
              </a:pathLst>
            </a:custGeom>
            <a:blipFill dpi="0" rotWithShape="1">
              <a:blip r:embed="rId2" cstate="print"/>
              <a:srcRect/>
              <a:tile tx="0" ty="0" sx="100000" sy="100000" flip="none" algn="tl"/>
            </a:blipFill>
            <a:ln w="952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8027" name="Freeform 139"/>
            <p:cNvSpPr>
              <a:spLocks/>
            </p:cNvSpPr>
            <p:nvPr/>
          </p:nvSpPr>
          <p:spPr bwMode="auto">
            <a:xfrm>
              <a:off x="4079" y="1770"/>
              <a:ext cx="94" cy="181"/>
            </a:xfrm>
            <a:custGeom>
              <a:avLst/>
              <a:gdLst/>
              <a:ahLst/>
              <a:cxnLst>
                <a:cxn ang="0">
                  <a:pos x="0" y="256"/>
                </a:cxn>
                <a:cxn ang="0">
                  <a:pos x="30" y="433"/>
                </a:cxn>
                <a:cxn ang="0">
                  <a:pos x="192" y="418"/>
                </a:cxn>
                <a:cxn ang="0">
                  <a:pos x="140" y="270"/>
                </a:cxn>
                <a:cxn ang="0">
                  <a:pos x="89" y="130"/>
                </a:cxn>
                <a:cxn ang="0">
                  <a:pos x="0" y="256"/>
                </a:cxn>
              </a:cxnLst>
              <a:rect l="0" t="0" r="r" b="b"/>
              <a:pathLst>
                <a:path w="218" h="448">
                  <a:moveTo>
                    <a:pt x="0" y="256"/>
                  </a:moveTo>
                  <a:cubicBezTo>
                    <a:pt x="14" y="315"/>
                    <a:pt x="9" y="375"/>
                    <a:pt x="30" y="433"/>
                  </a:cubicBezTo>
                  <a:cubicBezTo>
                    <a:pt x="84" y="428"/>
                    <a:pt x="147" y="448"/>
                    <a:pt x="192" y="418"/>
                  </a:cubicBezTo>
                  <a:cubicBezTo>
                    <a:pt x="218" y="401"/>
                    <a:pt x="158" y="288"/>
                    <a:pt x="140" y="270"/>
                  </a:cubicBezTo>
                  <a:cubicBezTo>
                    <a:pt x="119" y="0"/>
                    <a:pt x="167" y="77"/>
                    <a:pt x="89" y="130"/>
                  </a:cubicBezTo>
                  <a:cubicBezTo>
                    <a:pt x="65" y="178"/>
                    <a:pt x="24" y="207"/>
                    <a:pt x="0" y="256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grpSp>
          <p:nvGrpSpPr>
            <p:cNvPr id="19" name="Group 140"/>
            <p:cNvGrpSpPr>
              <a:grpSpLocks/>
            </p:cNvGrpSpPr>
            <p:nvPr/>
          </p:nvGrpSpPr>
          <p:grpSpPr bwMode="auto">
            <a:xfrm>
              <a:off x="4015" y="1752"/>
              <a:ext cx="152" cy="165"/>
              <a:chOff x="2983" y="754"/>
              <a:chExt cx="1857" cy="2126"/>
            </a:xfrm>
          </p:grpSpPr>
          <p:sp>
            <p:nvSpPr>
              <p:cNvPr id="38029" name="Freeform 141"/>
              <p:cNvSpPr>
                <a:spLocks/>
              </p:cNvSpPr>
              <p:nvPr/>
            </p:nvSpPr>
            <p:spPr bwMode="auto">
              <a:xfrm>
                <a:off x="2983" y="798"/>
                <a:ext cx="1640" cy="2082"/>
              </a:xfrm>
              <a:custGeom>
                <a:avLst/>
                <a:gdLst/>
                <a:ahLst/>
                <a:cxnLst>
                  <a:cxn ang="0">
                    <a:pos x="820" y="7"/>
                  </a:cxn>
                  <a:cxn ang="0">
                    <a:pos x="539" y="81"/>
                  </a:cxn>
                  <a:cxn ang="0">
                    <a:pos x="333" y="192"/>
                  </a:cxn>
                  <a:cxn ang="0">
                    <a:pos x="222" y="302"/>
                  </a:cxn>
                  <a:cxn ang="0">
                    <a:pos x="89" y="516"/>
                  </a:cxn>
                  <a:cxn ang="0">
                    <a:pos x="170" y="627"/>
                  </a:cxn>
                  <a:cxn ang="0">
                    <a:pos x="155" y="1070"/>
                  </a:cxn>
                  <a:cxn ang="0">
                    <a:pos x="96" y="1196"/>
                  </a:cxn>
                  <a:cxn ang="0">
                    <a:pos x="0" y="1366"/>
                  </a:cxn>
                  <a:cxn ang="0">
                    <a:pos x="185" y="1580"/>
                  </a:cxn>
                  <a:cxn ang="0">
                    <a:pos x="237" y="1632"/>
                  </a:cxn>
                  <a:cxn ang="0">
                    <a:pos x="355" y="1764"/>
                  </a:cxn>
                  <a:cxn ang="0">
                    <a:pos x="569" y="2067"/>
                  </a:cxn>
                  <a:cxn ang="0">
                    <a:pos x="857" y="2052"/>
                  </a:cxn>
                  <a:cxn ang="0">
                    <a:pos x="1005" y="1956"/>
                  </a:cxn>
                  <a:cxn ang="0">
                    <a:pos x="1167" y="1816"/>
                  </a:cxn>
                  <a:cxn ang="0">
                    <a:pos x="1293" y="1683"/>
                  </a:cxn>
                  <a:cxn ang="0">
                    <a:pos x="1330" y="1609"/>
                  </a:cxn>
                  <a:cxn ang="0">
                    <a:pos x="1389" y="1462"/>
                  </a:cxn>
                  <a:cxn ang="0">
                    <a:pos x="1485" y="1373"/>
                  </a:cxn>
                  <a:cxn ang="0">
                    <a:pos x="1573" y="1255"/>
                  </a:cxn>
                  <a:cxn ang="0">
                    <a:pos x="1640" y="1107"/>
                  </a:cxn>
                  <a:cxn ang="0">
                    <a:pos x="1485" y="967"/>
                  </a:cxn>
                  <a:cxn ang="0">
                    <a:pos x="1359" y="967"/>
                  </a:cxn>
                  <a:cxn ang="0">
                    <a:pos x="1293" y="886"/>
                  </a:cxn>
                  <a:cxn ang="0">
                    <a:pos x="1204" y="672"/>
                  </a:cxn>
                  <a:cxn ang="0">
                    <a:pos x="997" y="539"/>
                  </a:cxn>
                  <a:cxn ang="0">
                    <a:pos x="975" y="295"/>
                  </a:cxn>
                  <a:cxn ang="0">
                    <a:pos x="909" y="324"/>
                  </a:cxn>
                  <a:cxn ang="0">
                    <a:pos x="643" y="391"/>
                  </a:cxn>
                  <a:cxn ang="0">
                    <a:pos x="599" y="413"/>
                  </a:cxn>
                  <a:cxn ang="0">
                    <a:pos x="473" y="531"/>
                  </a:cxn>
                  <a:cxn ang="0">
                    <a:pos x="67" y="605"/>
                  </a:cxn>
                </a:cxnLst>
                <a:rect l="0" t="0" r="r" b="b"/>
                <a:pathLst>
                  <a:path w="1640" h="2082">
                    <a:moveTo>
                      <a:pt x="1182" y="29"/>
                    </a:moveTo>
                    <a:cubicBezTo>
                      <a:pt x="1053" y="16"/>
                      <a:pt x="949" y="0"/>
                      <a:pt x="820" y="7"/>
                    </a:cubicBezTo>
                    <a:cubicBezTo>
                      <a:pt x="777" y="15"/>
                      <a:pt x="738" y="29"/>
                      <a:pt x="695" y="36"/>
                    </a:cubicBezTo>
                    <a:cubicBezTo>
                      <a:pt x="648" y="52"/>
                      <a:pt x="580" y="53"/>
                      <a:pt x="539" y="81"/>
                    </a:cubicBezTo>
                    <a:cubicBezTo>
                      <a:pt x="508" y="102"/>
                      <a:pt x="445" y="126"/>
                      <a:pt x="407" y="140"/>
                    </a:cubicBezTo>
                    <a:cubicBezTo>
                      <a:pt x="384" y="162"/>
                      <a:pt x="357" y="172"/>
                      <a:pt x="333" y="192"/>
                    </a:cubicBezTo>
                    <a:cubicBezTo>
                      <a:pt x="285" y="232"/>
                      <a:pt x="337" y="198"/>
                      <a:pt x="288" y="228"/>
                    </a:cubicBezTo>
                    <a:cubicBezTo>
                      <a:pt x="244" y="290"/>
                      <a:pt x="268" y="267"/>
                      <a:pt x="222" y="302"/>
                    </a:cubicBezTo>
                    <a:cubicBezTo>
                      <a:pt x="211" y="335"/>
                      <a:pt x="177" y="356"/>
                      <a:pt x="155" y="384"/>
                    </a:cubicBezTo>
                    <a:cubicBezTo>
                      <a:pt x="123" y="426"/>
                      <a:pt x="118" y="474"/>
                      <a:pt x="89" y="516"/>
                    </a:cubicBezTo>
                    <a:cubicBezTo>
                      <a:pt x="91" y="543"/>
                      <a:pt x="76" y="579"/>
                      <a:pt x="96" y="598"/>
                    </a:cubicBezTo>
                    <a:cubicBezTo>
                      <a:pt x="159" y="657"/>
                      <a:pt x="212" y="565"/>
                      <a:pt x="170" y="627"/>
                    </a:cubicBezTo>
                    <a:cubicBezTo>
                      <a:pt x="158" y="718"/>
                      <a:pt x="129" y="833"/>
                      <a:pt x="185" y="915"/>
                    </a:cubicBezTo>
                    <a:cubicBezTo>
                      <a:pt x="202" y="968"/>
                      <a:pt x="185" y="1025"/>
                      <a:pt x="155" y="1070"/>
                    </a:cubicBezTo>
                    <a:cubicBezTo>
                      <a:pt x="136" y="1132"/>
                      <a:pt x="150" y="1102"/>
                      <a:pt x="111" y="1159"/>
                    </a:cubicBezTo>
                    <a:cubicBezTo>
                      <a:pt x="104" y="1170"/>
                      <a:pt x="101" y="1184"/>
                      <a:pt x="96" y="1196"/>
                    </a:cubicBezTo>
                    <a:cubicBezTo>
                      <a:pt x="80" y="1232"/>
                      <a:pt x="59" y="1267"/>
                      <a:pt x="37" y="1299"/>
                    </a:cubicBezTo>
                    <a:cubicBezTo>
                      <a:pt x="29" y="1323"/>
                      <a:pt x="0" y="1366"/>
                      <a:pt x="0" y="1366"/>
                    </a:cubicBezTo>
                    <a:cubicBezTo>
                      <a:pt x="63" y="1404"/>
                      <a:pt x="138" y="1410"/>
                      <a:pt x="207" y="1432"/>
                    </a:cubicBezTo>
                    <a:cubicBezTo>
                      <a:pt x="262" y="1470"/>
                      <a:pt x="214" y="1538"/>
                      <a:pt x="185" y="1580"/>
                    </a:cubicBezTo>
                    <a:cubicBezTo>
                      <a:pt x="187" y="1587"/>
                      <a:pt x="187" y="1597"/>
                      <a:pt x="192" y="1602"/>
                    </a:cubicBezTo>
                    <a:cubicBezTo>
                      <a:pt x="205" y="1615"/>
                      <a:pt x="237" y="1632"/>
                      <a:pt x="237" y="1632"/>
                    </a:cubicBezTo>
                    <a:cubicBezTo>
                      <a:pt x="250" y="1674"/>
                      <a:pt x="225" y="1705"/>
                      <a:pt x="274" y="1720"/>
                    </a:cubicBezTo>
                    <a:cubicBezTo>
                      <a:pt x="299" y="1737"/>
                      <a:pt x="355" y="1764"/>
                      <a:pt x="355" y="1764"/>
                    </a:cubicBezTo>
                    <a:cubicBezTo>
                      <a:pt x="377" y="1787"/>
                      <a:pt x="389" y="1812"/>
                      <a:pt x="407" y="1838"/>
                    </a:cubicBezTo>
                    <a:cubicBezTo>
                      <a:pt x="426" y="1936"/>
                      <a:pt x="466" y="2032"/>
                      <a:pt x="569" y="2067"/>
                    </a:cubicBezTo>
                    <a:cubicBezTo>
                      <a:pt x="607" y="2080"/>
                      <a:pt x="682" y="2080"/>
                      <a:pt x="709" y="2082"/>
                    </a:cubicBezTo>
                    <a:cubicBezTo>
                      <a:pt x="736" y="2078"/>
                      <a:pt x="821" y="2072"/>
                      <a:pt x="857" y="2052"/>
                    </a:cubicBezTo>
                    <a:cubicBezTo>
                      <a:pt x="881" y="2038"/>
                      <a:pt x="900" y="2016"/>
                      <a:pt x="923" y="2001"/>
                    </a:cubicBezTo>
                    <a:cubicBezTo>
                      <a:pt x="948" y="1984"/>
                      <a:pt x="980" y="1974"/>
                      <a:pt x="1005" y="1956"/>
                    </a:cubicBezTo>
                    <a:cubicBezTo>
                      <a:pt x="1047" y="1926"/>
                      <a:pt x="1080" y="1883"/>
                      <a:pt x="1123" y="1853"/>
                    </a:cubicBezTo>
                    <a:cubicBezTo>
                      <a:pt x="1153" y="1810"/>
                      <a:pt x="1120" y="1850"/>
                      <a:pt x="1167" y="1816"/>
                    </a:cubicBezTo>
                    <a:cubicBezTo>
                      <a:pt x="1200" y="1792"/>
                      <a:pt x="1180" y="1794"/>
                      <a:pt x="1211" y="1764"/>
                    </a:cubicBezTo>
                    <a:cubicBezTo>
                      <a:pt x="1239" y="1737"/>
                      <a:pt x="1270" y="1716"/>
                      <a:pt x="1293" y="1683"/>
                    </a:cubicBezTo>
                    <a:cubicBezTo>
                      <a:pt x="1314" y="1618"/>
                      <a:pt x="1280" y="1711"/>
                      <a:pt x="1322" y="1639"/>
                    </a:cubicBezTo>
                    <a:cubicBezTo>
                      <a:pt x="1327" y="1630"/>
                      <a:pt x="1326" y="1619"/>
                      <a:pt x="1330" y="1609"/>
                    </a:cubicBezTo>
                    <a:cubicBezTo>
                      <a:pt x="1338" y="1591"/>
                      <a:pt x="1351" y="1576"/>
                      <a:pt x="1359" y="1558"/>
                    </a:cubicBezTo>
                    <a:cubicBezTo>
                      <a:pt x="1373" y="1527"/>
                      <a:pt x="1378" y="1494"/>
                      <a:pt x="1389" y="1462"/>
                    </a:cubicBezTo>
                    <a:cubicBezTo>
                      <a:pt x="1402" y="1424"/>
                      <a:pt x="1398" y="1388"/>
                      <a:pt x="1433" y="1366"/>
                    </a:cubicBezTo>
                    <a:cubicBezTo>
                      <a:pt x="1450" y="1368"/>
                      <a:pt x="1468" y="1376"/>
                      <a:pt x="1485" y="1373"/>
                    </a:cubicBezTo>
                    <a:cubicBezTo>
                      <a:pt x="1512" y="1368"/>
                      <a:pt x="1516" y="1316"/>
                      <a:pt x="1529" y="1299"/>
                    </a:cubicBezTo>
                    <a:cubicBezTo>
                      <a:pt x="1542" y="1283"/>
                      <a:pt x="1561" y="1272"/>
                      <a:pt x="1573" y="1255"/>
                    </a:cubicBezTo>
                    <a:cubicBezTo>
                      <a:pt x="1585" y="1238"/>
                      <a:pt x="1598" y="1220"/>
                      <a:pt x="1610" y="1203"/>
                    </a:cubicBezTo>
                    <a:cubicBezTo>
                      <a:pt x="1628" y="1178"/>
                      <a:pt x="1630" y="1136"/>
                      <a:pt x="1640" y="1107"/>
                    </a:cubicBezTo>
                    <a:cubicBezTo>
                      <a:pt x="1623" y="973"/>
                      <a:pt x="1637" y="1017"/>
                      <a:pt x="1588" y="945"/>
                    </a:cubicBezTo>
                    <a:cubicBezTo>
                      <a:pt x="1546" y="950"/>
                      <a:pt x="1523" y="955"/>
                      <a:pt x="1485" y="967"/>
                    </a:cubicBezTo>
                    <a:cubicBezTo>
                      <a:pt x="1429" y="1023"/>
                      <a:pt x="1441" y="1001"/>
                      <a:pt x="1426" y="923"/>
                    </a:cubicBezTo>
                    <a:cubicBezTo>
                      <a:pt x="1401" y="938"/>
                      <a:pt x="1387" y="958"/>
                      <a:pt x="1359" y="967"/>
                    </a:cubicBezTo>
                    <a:cubicBezTo>
                      <a:pt x="1332" y="1007"/>
                      <a:pt x="1307" y="998"/>
                      <a:pt x="1256" y="1004"/>
                    </a:cubicBezTo>
                    <a:cubicBezTo>
                      <a:pt x="1240" y="960"/>
                      <a:pt x="1278" y="927"/>
                      <a:pt x="1293" y="886"/>
                    </a:cubicBezTo>
                    <a:cubicBezTo>
                      <a:pt x="1288" y="834"/>
                      <a:pt x="1288" y="782"/>
                      <a:pt x="1278" y="731"/>
                    </a:cubicBezTo>
                    <a:cubicBezTo>
                      <a:pt x="1271" y="697"/>
                      <a:pt x="1228" y="686"/>
                      <a:pt x="1204" y="672"/>
                    </a:cubicBezTo>
                    <a:cubicBezTo>
                      <a:pt x="1163" y="648"/>
                      <a:pt x="1129" y="619"/>
                      <a:pt x="1086" y="598"/>
                    </a:cubicBezTo>
                    <a:cubicBezTo>
                      <a:pt x="1059" y="571"/>
                      <a:pt x="1033" y="550"/>
                      <a:pt x="997" y="539"/>
                    </a:cubicBezTo>
                    <a:cubicBezTo>
                      <a:pt x="932" y="471"/>
                      <a:pt x="965" y="396"/>
                      <a:pt x="990" y="317"/>
                    </a:cubicBezTo>
                    <a:cubicBezTo>
                      <a:pt x="985" y="310"/>
                      <a:pt x="984" y="297"/>
                      <a:pt x="975" y="295"/>
                    </a:cubicBezTo>
                    <a:cubicBezTo>
                      <a:pt x="966" y="293"/>
                      <a:pt x="961" y="306"/>
                      <a:pt x="953" y="310"/>
                    </a:cubicBezTo>
                    <a:cubicBezTo>
                      <a:pt x="939" y="316"/>
                      <a:pt x="923" y="319"/>
                      <a:pt x="909" y="324"/>
                    </a:cubicBezTo>
                    <a:cubicBezTo>
                      <a:pt x="855" y="344"/>
                      <a:pt x="803" y="352"/>
                      <a:pt x="746" y="361"/>
                    </a:cubicBezTo>
                    <a:cubicBezTo>
                      <a:pt x="712" y="373"/>
                      <a:pt x="677" y="380"/>
                      <a:pt x="643" y="391"/>
                    </a:cubicBezTo>
                    <a:cubicBezTo>
                      <a:pt x="636" y="396"/>
                      <a:pt x="629" y="402"/>
                      <a:pt x="621" y="406"/>
                    </a:cubicBezTo>
                    <a:cubicBezTo>
                      <a:pt x="614" y="409"/>
                      <a:pt x="605" y="409"/>
                      <a:pt x="599" y="413"/>
                    </a:cubicBezTo>
                    <a:cubicBezTo>
                      <a:pt x="539" y="452"/>
                      <a:pt x="609" y="423"/>
                      <a:pt x="554" y="443"/>
                    </a:cubicBezTo>
                    <a:cubicBezTo>
                      <a:pt x="535" y="462"/>
                      <a:pt x="497" y="515"/>
                      <a:pt x="473" y="531"/>
                    </a:cubicBezTo>
                    <a:cubicBezTo>
                      <a:pt x="383" y="592"/>
                      <a:pt x="235" y="580"/>
                      <a:pt x="141" y="583"/>
                    </a:cubicBezTo>
                    <a:cubicBezTo>
                      <a:pt x="126" y="588"/>
                      <a:pt x="76" y="596"/>
                      <a:pt x="67" y="605"/>
                    </a:cubicBezTo>
                    <a:cubicBezTo>
                      <a:pt x="65" y="607"/>
                      <a:pt x="72" y="610"/>
                      <a:pt x="74" y="612"/>
                    </a:cubicBezTo>
                  </a:path>
                </a:pathLst>
              </a:custGeom>
              <a:solidFill>
                <a:schemeClr val="tx2"/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8030" name="Freeform 142"/>
              <p:cNvSpPr>
                <a:spLocks/>
              </p:cNvSpPr>
              <p:nvPr/>
            </p:nvSpPr>
            <p:spPr bwMode="auto">
              <a:xfrm>
                <a:off x="2990" y="754"/>
                <a:ext cx="1850" cy="1724"/>
              </a:xfrm>
              <a:custGeom>
                <a:avLst/>
                <a:gdLst/>
                <a:ahLst/>
                <a:cxnLst>
                  <a:cxn ang="0">
                    <a:pos x="897" y="317"/>
                  </a:cxn>
                  <a:cxn ang="0">
                    <a:pos x="683" y="369"/>
                  </a:cxn>
                  <a:cxn ang="0">
                    <a:pos x="572" y="406"/>
                  </a:cxn>
                  <a:cxn ang="0">
                    <a:pos x="520" y="435"/>
                  </a:cxn>
                  <a:cxn ang="0">
                    <a:pos x="343" y="546"/>
                  </a:cxn>
                  <a:cxn ang="0">
                    <a:pos x="181" y="554"/>
                  </a:cxn>
                  <a:cxn ang="0">
                    <a:pos x="18" y="546"/>
                  </a:cxn>
                  <a:cxn ang="0">
                    <a:pos x="63" y="502"/>
                  </a:cxn>
                  <a:cxn ang="0">
                    <a:pos x="114" y="428"/>
                  </a:cxn>
                  <a:cxn ang="0">
                    <a:pos x="247" y="214"/>
                  </a:cxn>
                  <a:cxn ang="0">
                    <a:pos x="269" y="192"/>
                  </a:cxn>
                  <a:cxn ang="0">
                    <a:pos x="299" y="177"/>
                  </a:cxn>
                  <a:cxn ang="0">
                    <a:pos x="314" y="155"/>
                  </a:cxn>
                  <a:cxn ang="0">
                    <a:pos x="380" y="125"/>
                  </a:cxn>
                  <a:cxn ang="0">
                    <a:pos x="491" y="59"/>
                  </a:cxn>
                  <a:cxn ang="0">
                    <a:pos x="565" y="0"/>
                  </a:cxn>
                  <a:cxn ang="0">
                    <a:pos x="1222" y="22"/>
                  </a:cxn>
                  <a:cxn ang="0">
                    <a:pos x="1362" y="44"/>
                  </a:cxn>
                  <a:cxn ang="0">
                    <a:pos x="1443" y="66"/>
                  </a:cxn>
                  <a:cxn ang="0">
                    <a:pos x="1547" y="140"/>
                  </a:cxn>
                  <a:cxn ang="0">
                    <a:pos x="1650" y="214"/>
                  </a:cxn>
                  <a:cxn ang="0">
                    <a:pos x="1739" y="332"/>
                  </a:cxn>
                  <a:cxn ang="0">
                    <a:pos x="1761" y="664"/>
                  </a:cxn>
                  <a:cxn ang="0">
                    <a:pos x="1783" y="967"/>
                  </a:cxn>
                  <a:cxn ang="0">
                    <a:pos x="1798" y="1152"/>
                  </a:cxn>
                  <a:cxn ang="0">
                    <a:pos x="1850" y="1447"/>
                  </a:cxn>
                  <a:cxn ang="0">
                    <a:pos x="1835" y="1491"/>
                  </a:cxn>
                  <a:cxn ang="0">
                    <a:pos x="1783" y="1477"/>
                  </a:cxn>
                  <a:cxn ang="0">
                    <a:pos x="1650" y="1403"/>
                  </a:cxn>
                  <a:cxn ang="0">
                    <a:pos x="1613" y="1388"/>
                  </a:cxn>
                  <a:cxn ang="0">
                    <a:pos x="1569" y="1358"/>
                  </a:cxn>
                  <a:cxn ang="0">
                    <a:pos x="1532" y="1322"/>
                  </a:cxn>
                  <a:cxn ang="0">
                    <a:pos x="1495" y="1277"/>
                  </a:cxn>
                  <a:cxn ang="0">
                    <a:pos x="1532" y="1203"/>
                  </a:cxn>
                  <a:cxn ang="0">
                    <a:pos x="1576" y="1174"/>
                  </a:cxn>
                  <a:cxn ang="0">
                    <a:pos x="1554" y="915"/>
                  </a:cxn>
                  <a:cxn ang="0">
                    <a:pos x="1466" y="952"/>
                  </a:cxn>
                  <a:cxn ang="0">
                    <a:pos x="1466" y="952"/>
                  </a:cxn>
                  <a:cxn ang="0">
                    <a:pos x="1384" y="982"/>
                  </a:cxn>
                  <a:cxn ang="0">
                    <a:pos x="1340" y="1011"/>
                  </a:cxn>
                  <a:cxn ang="0">
                    <a:pos x="1237" y="1026"/>
                  </a:cxn>
                  <a:cxn ang="0">
                    <a:pos x="1170" y="1011"/>
                  </a:cxn>
                  <a:cxn ang="0">
                    <a:pos x="1155" y="989"/>
                  </a:cxn>
                  <a:cxn ang="0">
                    <a:pos x="1185" y="805"/>
                  </a:cxn>
                  <a:cxn ang="0">
                    <a:pos x="1089" y="657"/>
                  </a:cxn>
                  <a:cxn ang="0">
                    <a:pos x="971" y="598"/>
                  </a:cxn>
                  <a:cxn ang="0">
                    <a:pos x="882" y="517"/>
                  </a:cxn>
                  <a:cxn ang="0">
                    <a:pos x="867" y="472"/>
                  </a:cxn>
                  <a:cxn ang="0">
                    <a:pos x="816" y="325"/>
                  </a:cxn>
                </a:cxnLst>
                <a:rect l="0" t="0" r="r" b="b"/>
                <a:pathLst>
                  <a:path w="1850" h="1498">
                    <a:moveTo>
                      <a:pt x="897" y="317"/>
                    </a:moveTo>
                    <a:cubicBezTo>
                      <a:pt x="824" y="330"/>
                      <a:pt x="755" y="352"/>
                      <a:pt x="683" y="369"/>
                    </a:cubicBezTo>
                    <a:cubicBezTo>
                      <a:pt x="647" y="387"/>
                      <a:pt x="611" y="396"/>
                      <a:pt x="572" y="406"/>
                    </a:cubicBezTo>
                    <a:cubicBezTo>
                      <a:pt x="556" y="417"/>
                      <a:pt x="536" y="423"/>
                      <a:pt x="520" y="435"/>
                    </a:cubicBezTo>
                    <a:cubicBezTo>
                      <a:pt x="472" y="469"/>
                      <a:pt x="408" y="541"/>
                      <a:pt x="343" y="546"/>
                    </a:cubicBezTo>
                    <a:cubicBezTo>
                      <a:pt x="289" y="550"/>
                      <a:pt x="235" y="551"/>
                      <a:pt x="181" y="554"/>
                    </a:cubicBezTo>
                    <a:cubicBezTo>
                      <a:pt x="127" y="571"/>
                      <a:pt x="86" y="588"/>
                      <a:pt x="18" y="546"/>
                    </a:cubicBezTo>
                    <a:cubicBezTo>
                      <a:pt x="0" y="535"/>
                      <a:pt x="48" y="517"/>
                      <a:pt x="63" y="502"/>
                    </a:cubicBezTo>
                    <a:cubicBezTo>
                      <a:pt x="87" y="479"/>
                      <a:pt x="100" y="459"/>
                      <a:pt x="114" y="428"/>
                    </a:cubicBezTo>
                    <a:cubicBezTo>
                      <a:pt x="145" y="357"/>
                      <a:pt x="164" y="241"/>
                      <a:pt x="247" y="214"/>
                    </a:cubicBezTo>
                    <a:cubicBezTo>
                      <a:pt x="254" y="207"/>
                      <a:pt x="261" y="198"/>
                      <a:pt x="269" y="192"/>
                    </a:cubicBezTo>
                    <a:cubicBezTo>
                      <a:pt x="278" y="186"/>
                      <a:pt x="290" y="184"/>
                      <a:pt x="299" y="177"/>
                    </a:cubicBezTo>
                    <a:cubicBezTo>
                      <a:pt x="306" y="171"/>
                      <a:pt x="307" y="161"/>
                      <a:pt x="314" y="155"/>
                    </a:cubicBezTo>
                    <a:cubicBezTo>
                      <a:pt x="331" y="141"/>
                      <a:pt x="361" y="136"/>
                      <a:pt x="380" y="125"/>
                    </a:cubicBezTo>
                    <a:cubicBezTo>
                      <a:pt x="428" y="98"/>
                      <a:pt x="437" y="77"/>
                      <a:pt x="491" y="59"/>
                    </a:cubicBezTo>
                    <a:cubicBezTo>
                      <a:pt x="515" y="35"/>
                      <a:pt x="541" y="24"/>
                      <a:pt x="565" y="0"/>
                    </a:cubicBezTo>
                    <a:cubicBezTo>
                      <a:pt x="888" y="4"/>
                      <a:pt x="982" y="0"/>
                      <a:pt x="1222" y="22"/>
                    </a:cubicBezTo>
                    <a:cubicBezTo>
                      <a:pt x="1271" y="31"/>
                      <a:pt x="1311" y="39"/>
                      <a:pt x="1362" y="44"/>
                    </a:cubicBezTo>
                    <a:cubicBezTo>
                      <a:pt x="1390" y="50"/>
                      <a:pt x="1416" y="59"/>
                      <a:pt x="1443" y="66"/>
                    </a:cubicBezTo>
                    <a:cubicBezTo>
                      <a:pt x="1477" y="90"/>
                      <a:pt x="1510" y="121"/>
                      <a:pt x="1547" y="140"/>
                    </a:cubicBezTo>
                    <a:cubicBezTo>
                      <a:pt x="1560" y="179"/>
                      <a:pt x="1614" y="195"/>
                      <a:pt x="1650" y="214"/>
                    </a:cubicBezTo>
                    <a:cubicBezTo>
                      <a:pt x="1697" y="239"/>
                      <a:pt x="1720" y="285"/>
                      <a:pt x="1739" y="332"/>
                    </a:cubicBezTo>
                    <a:cubicBezTo>
                      <a:pt x="1743" y="470"/>
                      <a:pt x="1742" y="546"/>
                      <a:pt x="1761" y="664"/>
                    </a:cubicBezTo>
                    <a:cubicBezTo>
                      <a:pt x="1766" y="817"/>
                      <a:pt x="1765" y="853"/>
                      <a:pt x="1783" y="967"/>
                    </a:cubicBezTo>
                    <a:cubicBezTo>
                      <a:pt x="1788" y="1029"/>
                      <a:pt x="1793" y="1090"/>
                      <a:pt x="1798" y="1152"/>
                    </a:cubicBezTo>
                    <a:cubicBezTo>
                      <a:pt x="1805" y="1243"/>
                      <a:pt x="1794" y="1365"/>
                      <a:pt x="1850" y="1447"/>
                    </a:cubicBezTo>
                    <a:cubicBezTo>
                      <a:pt x="1845" y="1462"/>
                      <a:pt x="1849" y="1485"/>
                      <a:pt x="1835" y="1491"/>
                    </a:cubicBezTo>
                    <a:cubicBezTo>
                      <a:pt x="1819" y="1498"/>
                      <a:pt x="1800" y="1483"/>
                      <a:pt x="1783" y="1477"/>
                    </a:cubicBezTo>
                    <a:cubicBezTo>
                      <a:pt x="1736" y="1460"/>
                      <a:pt x="1694" y="1426"/>
                      <a:pt x="1650" y="1403"/>
                    </a:cubicBezTo>
                    <a:cubicBezTo>
                      <a:pt x="1638" y="1397"/>
                      <a:pt x="1625" y="1394"/>
                      <a:pt x="1613" y="1388"/>
                    </a:cubicBezTo>
                    <a:cubicBezTo>
                      <a:pt x="1597" y="1379"/>
                      <a:pt x="1569" y="1358"/>
                      <a:pt x="1569" y="1358"/>
                    </a:cubicBezTo>
                    <a:cubicBezTo>
                      <a:pt x="1526" y="1294"/>
                      <a:pt x="1584" y="1374"/>
                      <a:pt x="1532" y="1322"/>
                    </a:cubicBezTo>
                    <a:cubicBezTo>
                      <a:pt x="1518" y="1308"/>
                      <a:pt x="1509" y="1291"/>
                      <a:pt x="1495" y="1277"/>
                    </a:cubicBezTo>
                    <a:cubicBezTo>
                      <a:pt x="1485" y="1245"/>
                      <a:pt x="1506" y="1224"/>
                      <a:pt x="1532" y="1203"/>
                    </a:cubicBezTo>
                    <a:cubicBezTo>
                      <a:pt x="1546" y="1192"/>
                      <a:pt x="1576" y="1174"/>
                      <a:pt x="1576" y="1174"/>
                    </a:cubicBezTo>
                    <a:cubicBezTo>
                      <a:pt x="1630" y="1095"/>
                      <a:pt x="1575" y="998"/>
                      <a:pt x="1554" y="915"/>
                    </a:cubicBezTo>
                    <a:cubicBezTo>
                      <a:pt x="1493" y="926"/>
                      <a:pt x="1522" y="915"/>
                      <a:pt x="1466" y="952"/>
                    </a:cubicBezTo>
                    <a:lnTo>
                      <a:pt x="1466" y="952"/>
                    </a:lnTo>
                    <a:cubicBezTo>
                      <a:pt x="1437" y="960"/>
                      <a:pt x="1410" y="966"/>
                      <a:pt x="1384" y="982"/>
                    </a:cubicBezTo>
                    <a:cubicBezTo>
                      <a:pt x="1369" y="991"/>
                      <a:pt x="1357" y="1008"/>
                      <a:pt x="1340" y="1011"/>
                    </a:cubicBezTo>
                    <a:cubicBezTo>
                      <a:pt x="1277" y="1023"/>
                      <a:pt x="1311" y="1017"/>
                      <a:pt x="1237" y="1026"/>
                    </a:cubicBezTo>
                    <a:cubicBezTo>
                      <a:pt x="1215" y="1021"/>
                      <a:pt x="1191" y="1020"/>
                      <a:pt x="1170" y="1011"/>
                    </a:cubicBezTo>
                    <a:cubicBezTo>
                      <a:pt x="1162" y="1007"/>
                      <a:pt x="1156" y="998"/>
                      <a:pt x="1155" y="989"/>
                    </a:cubicBezTo>
                    <a:cubicBezTo>
                      <a:pt x="1152" y="933"/>
                      <a:pt x="1168" y="860"/>
                      <a:pt x="1185" y="805"/>
                    </a:cubicBezTo>
                    <a:cubicBezTo>
                      <a:pt x="1170" y="725"/>
                      <a:pt x="1165" y="688"/>
                      <a:pt x="1089" y="657"/>
                    </a:cubicBezTo>
                    <a:cubicBezTo>
                      <a:pt x="1056" y="624"/>
                      <a:pt x="1014" y="612"/>
                      <a:pt x="971" y="598"/>
                    </a:cubicBezTo>
                    <a:cubicBezTo>
                      <a:pt x="937" y="573"/>
                      <a:pt x="916" y="539"/>
                      <a:pt x="882" y="517"/>
                    </a:cubicBezTo>
                    <a:cubicBezTo>
                      <a:pt x="877" y="502"/>
                      <a:pt x="869" y="488"/>
                      <a:pt x="867" y="472"/>
                    </a:cubicBezTo>
                    <a:cubicBezTo>
                      <a:pt x="843" y="313"/>
                      <a:pt x="904" y="325"/>
                      <a:pt x="816" y="325"/>
                    </a:cubicBezTo>
                  </a:path>
                </a:pathLst>
              </a:custGeom>
              <a:solidFill>
                <a:schemeClr val="bg2"/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38031" name="Freeform 143" descr="Джинсовая ткань"/>
            <p:cNvSpPr>
              <a:spLocks/>
            </p:cNvSpPr>
            <p:nvPr/>
          </p:nvSpPr>
          <p:spPr bwMode="auto">
            <a:xfrm>
              <a:off x="3905" y="2210"/>
              <a:ext cx="432" cy="439"/>
            </a:xfrm>
            <a:custGeom>
              <a:avLst/>
              <a:gdLst/>
              <a:ahLst/>
              <a:cxnLst>
                <a:cxn ang="0">
                  <a:pos x="272" y="0"/>
                </a:cxn>
                <a:cxn ang="0">
                  <a:pos x="0" y="907"/>
                </a:cxn>
                <a:cxn ang="0">
                  <a:pos x="272" y="952"/>
                </a:cxn>
                <a:cxn ang="0">
                  <a:pos x="499" y="227"/>
                </a:cxn>
                <a:cxn ang="0">
                  <a:pos x="726" y="952"/>
                </a:cxn>
                <a:cxn ang="0">
                  <a:pos x="998" y="907"/>
                </a:cxn>
                <a:cxn ang="0">
                  <a:pos x="726" y="0"/>
                </a:cxn>
                <a:cxn ang="0">
                  <a:pos x="272" y="0"/>
                </a:cxn>
              </a:cxnLst>
              <a:rect l="0" t="0" r="r" b="b"/>
              <a:pathLst>
                <a:path w="998" h="952">
                  <a:moveTo>
                    <a:pt x="272" y="0"/>
                  </a:moveTo>
                  <a:lnTo>
                    <a:pt x="0" y="907"/>
                  </a:lnTo>
                  <a:lnTo>
                    <a:pt x="272" y="952"/>
                  </a:lnTo>
                  <a:lnTo>
                    <a:pt x="499" y="227"/>
                  </a:lnTo>
                  <a:lnTo>
                    <a:pt x="726" y="952"/>
                  </a:lnTo>
                  <a:lnTo>
                    <a:pt x="998" y="907"/>
                  </a:lnTo>
                  <a:lnTo>
                    <a:pt x="726" y="0"/>
                  </a:lnTo>
                  <a:lnTo>
                    <a:pt x="272" y="0"/>
                  </a:lnTo>
                  <a:close/>
                </a:path>
              </a:pathLst>
            </a:cu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8032" name="Freeform 144" descr="Циновка"/>
            <p:cNvSpPr>
              <a:spLocks/>
            </p:cNvSpPr>
            <p:nvPr/>
          </p:nvSpPr>
          <p:spPr bwMode="auto">
            <a:xfrm flipH="1">
              <a:off x="4242" y="1969"/>
              <a:ext cx="118" cy="238"/>
            </a:xfrm>
            <a:custGeom>
              <a:avLst/>
              <a:gdLst/>
              <a:ahLst/>
              <a:cxnLst>
                <a:cxn ang="0">
                  <a:pos x="227" y="0"/>
                </a:cxn>
                <a:cxn ang="0">
                  <a:pos x="0" y="726"/>
                </a:cxn>
                <a:cxn ang="0">
                  <a:pos x="182" y="771"/>
                </a:cxn>
                <a:cxn ang="0">
                  <a:pos x="272" y="363"/>
                </a:cxn>
                <a:cxn ang="0">
                  <a:pos x="227" y="0"/>
                </a:cxn>
              </a:cxnLst>
              <a:rect l="0" t="0" r="r" b="b"/>
              <a:pathLst>
                <a:path w="272" h="771">
                  <a:moveTo>
                    <a:pt x="227" y="0"/>
                  </a:moveTo>
                  <a:lnTo>
                    <a:pt x="0" y="726"/>
                  </a:lnTo>
                  <a:lnTo>
                    <a:pt x="182" y="771"/>
                  </a:lnTo>
                  <a:lnTo>
                    <a:pt x="272" y="363"/>
                  </a:lnTo>
                  <a:lnTo>
                    <a:pt x="227" y="0"/>
                  </a:lnTo>
                  <a:close/>
                </a:path>
              </a:pathLst>
            </a:custGeom>
            <a:blipFill dpi="0" rotWithShape="1">
              <a:blip r:embed="rId2" cstate="print"/>
              <a:srcRect/>
              <a:tile tx="0" ty="0" sx="100000" sy="100000" flip="none" algn="tl"/>
            </a:blipFill>
            <a:ln w="952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8033" name="Freeform 145" descr="Циновка"/>
            <p:cNvSpPr>
              <a:spLocks/>
            </p:cNvSpPr>
            <p:nvPr/>
          </p:nvSpPr>
          <p:spPr bwMode="auto">
            <a:xfrm>
              <a:off x="3920" y="1956"/>
              <a:ext cx="236" cy="183"/>
            </a:xfrm>
            <a:custGeom>
              <a:avLst/>
              <a:gdLst/>
              <a:ahLst/>
              <a:cxnLst>
                <a:cxn ang="0">
                  <a:pos x="136" y="0"/>
                </a:cxn>
                <a:cxn ang="0">
                  <a:pos x="0" y="454"/>
                </a:cxn>
                <a:cxn ang="0">
                  <a:pos x="545" y="454"/>
                </a:cxn>
                <a:cxn ang="0">
                  <a:pos x="545" y="318"/>
                </a:cxn>
                <a:cxn ang="0">
                  <a:pos x="182" y="318"/>
                </a:cxn>
                <a:cxn ang="0">
                  <a:pos x="136" y="0"/>
                </a:cxn>
              </a:cxnLst>
              <a:rect l="0" t="0" r="r" b="b"/>
              <a:pathLst>
                <a:path w="545" h="454">
                  <a:moveTo>
                    <a:pt x="136" y="0"/>
                  </a:moveTo>
                  <a:lnTo>
                    <a:pt x="0" y="454"/>
                  </a:lnTo>
                  <a:lnTo>
                    <a:pt x="545" y="454"/>
                  </a:lnTo>
                  <a:lnTo>
                    <a:pt x="545" y="318"/>
                  </a:lnTo>
                  <a:lnTo>
                    <a:pt x="182" y="318"/>
                  </a:lnTo>
                  <a:lnTo>
                    <a:pt x="136" y="0"/>
                  </a:lnTo>
                  <a:close/>
                </a:path>
              </a:pathLst>
            </a:custGeom>
            <a:blipFill dpi="0" rotWithShape="1">
              <a:blip r:embed="rId2" cstate="print"/>
              <a:srcRect/>
              <a:tile tx="0" ty="0" sx="100000" sy="100000" flip="none" algn="tl"/>
            </a:blipFill>
            <a:ln w="952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8034" name="Freeform 146"/>
            <p:cNvSpPr>
              <a:spLocks/>
            </p:cNvSpPr>
            <p:nvPr/>
          </p:nvSpPr>
          <p:spPr bwMode="auto">
            <a:xfrm rot="15979788">
              <a:off x="4160" y="2059"/>
              <a:ext cx="49" cy="96"/>
            </a:xfrm>
            <a:custGeom>
              <a:avLst/>
              <a:gdLst/>
              <a:ahLst/>
              <a:cxnLst>
                <a:cxn ang="0">
                  <a:pos x="340" y="46"/>
                </a:cxn>
                <a:cxn ang="0">
                  <a:pos x="23" y="635"/>
                </a:cxn>
                <a:cxn ang="0">
                  <a:pos x="204" y="1044"/>
                </a:cxn>
                <a:cxn ang="0">
                  <a:pos x="477" y="862"/>
                </a:cxn>
                <a:cxn ang="0">
                  <a:pos x="431" y="726"/>
                </a:cxn>
                <a:cxn ang="0">
                  <a:pos x="295" y="817"/>
                </a:cxn>
                <a:cxn ang="0">
                  <a:pos x="250" y="681"/>
                </a:cxn>
                <a:cxn ang="0">
                  <a:pos x="386" y="635"/>
                </a:cxn>
                <a:cxn ang="0">
                  <a:pos x="340" y="272"/>
                </a:cxn>
                <a:cxn ang="0">
                  <a:pos x="431" y="726"/>
                </a:cxn>
                <a:cxn ang="0">
                  <a:pos x="613" y="681"/>
                </a:cxn>
                <a:cxn ang="0">
                  <a:pos x="567" y="363"/>
                </a:cxn>
                <a:cxn ang="0">
                  <a:pos x="613" y="91"/>
                </a:cxn>
                <a:cxn ang="0">
                  <a:pos x="386" y="0"/>
                </a:cxn>
                <a:cxn ang="0">
                  <a:pos x="340" y="91"/>
                </a:cxn>
              </a:cxnLst>
              <a:rect l="0" t="0" r="r" b="b"/>
              <a:pathLst>
                <a:path w="643" h="1082">
                  <a:moveTo>
                    <a:pt x="340" y="46"/>
                  </a:moveTo>
                  <a:cubicBezTo>
                    <a:pt x="193" y="257"/>
                    <a:pt x="46" y="469"/>
                    <a:pt x="23" y="635"/>
                  </a:cubicBezTo>
                  <a:cubicBezTo>
                    <a:pt x="0" y="801"/>
                    <a:pt x="129" y="1006"/>
                    <a:pt x="204" y="1044"/>
                  </a:cubicBezTo>
                  <a:cubicBezTo>
                    <a:pt x="279" y="1082"/>
                    <a:pt x="439" y="915"/>
                    <a:pt x="477" y="862"/>
                  </a:cubicBezTo>
                  <a:cubicBezTo>
                    <a:pt x="515" y="809"/>
                    <a:pt x="461" y="733"/>
                    <a:pt x="431" y="726"/>
                  </a:cubicBezTo>
                  <a:cubicBezTo>
                    <a:pt x="401" y="719"/>
                    <a:pt x="325" y="824"/>
                    <a:pt x="295" y="817"/>
                  </a:cubicBezTo>
                  <a:cubicBezTo>
                    <a:pt x="265" y="810"/>
                    <a:pt x="235" y="711"/>
                    <a:pt x="250" y="681"/>
                  </a:cubicBezTo>
                  <a:cubicBezTo>
                    <a:pt x="265" y="651"/>
                    <a:pt x="371" y="703"/>
                    <a:pt x="386" y="635"/>
                  </a:cubicBezTo>
                  <a:cubicBezTo>
                    <a:pt x="401" y="567"/>
                    <a:pt x="333" y="257"/>
                    <a:pt x="340" y="272"/>
                  </a:cubicBezTo>
                  <a:cubicBezTo>
                    <a:pt x="347" y="287"/>
                    <a:pt x="386" y="658"/>
                    <a:pt x="431" y="726"/>
                  </a:cubicBezTo>
                  <a:cubicBezTo>
                    <a:pt x="476" y="794"/>
                    <a:pt x="590" y="742"/>
                    <a:pt x="613" y="681"/>
                  </a:cubicBezTo>
                  <a:cubicBezTo>
                    <a:pt x="636" y="620"/>
                    <a:pt x="567" y="461"/>
                    <a:pt x="567" y="363"/>
                  </a:cubicBezTo>
                  <a:cubicBezTo>
                    <a:pt x="567" y="265"/>
                    <a:pt x="643" y="151"/>
                    <a:pt x="613" y="91"/>
                  </a:cubicBezTo>
                  <a:cubicBezTo>
                    <a:pt x="583" y="31"/>
                    <a:pt x="431" y="0"/>
                    <a:pt x="386" y="0"/>
                  </a:cubicBezTo>
                  <a:cubicBezTo>
                    <a:pt x="341" y="0"/>
                    <a:pt x="340" y="45"/>
                    <a:pt x="340" y="91"/>
                  </a:cubicBezTo>
                </a:path>
              </a:pathLst>
            </a:custGeom>
            <a:solidFill>
              <a:schemeClr val="tx2"/>
            </a:solidFill>
            <a:ln w="952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8035" name="Freeform 147"/>
            <p:cNvSpPr>
              <a:spLocks/>
            </p:cNvSpPr>
            <p:nvPr/>
          </p:nvSpPr>
          <p:spPr bwMode="auto">
            <a:xfrm>
              <a:off x="3989" y="1924"/>
              <a:ext cx="178" cy="213"/>
            </a:xfrm>
            <a:custGeom>
              <a:avLst/>
              <a:gdLst/>
              <a:ahLst/>
              <a:cxnLst>
                <a:cxn ang="0">
                  <a:pos x="409" y="0"/>
                </a:cxn>
                <a:cxn ang="0">
                  <a:pos x="0" y="499"/>
                </a:cxn>
                <a:cxn ang="0">
                  <a:pos x="409" y="499"/>
                </a:cxn>
                <a:cxn ang="0">
                  <a:pos x="409" y="0"/>
                </a:cxn>
              </a:cxnLst>
              <a:rect l="0" t="0" r="r" b="b"/>
              <a:pathLst>
                <a:path w="409" h="499">
                  <a:moveTo>
                    <a:pt x="409" y="0"/>
                  </a:moveTo>
                  <a:lnTo>
                    <a:pt x="0" y="499"/>
                  </a:lnTo>
                  <a:lnTo>
                    <a:pt x="409" y="499"/>
                  </a:lnTo>
                  <a:lnTo>
                    <a:pt x="409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8036" name="Freeform 148"/>
            <p:cNvSpPr>
              <a:spLocks/>
            </p:cNvSpPr>
            <p:nvPr/>
          </p:nvSpPr>
          <p:spPr bwMode="auto">
            <a:xfrm>
              <a:off x="4029" y="1752"/>
              <a:ext cx="138" cy="92"/>
            </a:xfrm>
            <a:custGeom>
              <a:avLst/>
              <a:gdLst/>
              <a:ahLst/>
              <a:cxnLst>
                <a:cxn ang="0">
                  <a:pos x="0" y="91"/>
                </a:cxn>
                <a:cxn ang="0">
                  <a:pos x="318" y="227"/>
                </a:cxn>
                <a:cxn ang="0">
                  <a:pos x="318" y="91"/>
                </a:cxn>
                <a:cxn ang="0">
                  <a:pos x="91" y="0"/>
                </a:cxn>
                <a:cxn ang="0">
                  <a:pos x="0" y="46"/>
                </a:cxn>
                <a:cxn ang="0">
                  <a:pos x="0" y="91"/>
                </a:cxn>
              </a:cxnLst>
              <a:rect l="0" t="0" r="r" b="b"/>
              <a:pathLst>
                <a:path w="318" h="227">
                  <a:moveTo>
                    <a:pt x="0" y="91"/>
                  </a:moveTo>
                  <a:lnTo>
                    <a:pt x="318" y="227"/>
                  </a:lnTo>
                  <a:lnTo>
                    <a:pt x="318" y="91"/>
                  </a:lnTo>
                  <a:lnTo>
                    <a:pt x="91" y="0"/>
                  </a:lnTo>
                  <a:lnTo>
                    <a:pt x="0" y="46"/>
                  </a:lnTo>
                  <a:lnTo>
                    <a:pt x="0" y="91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0" name="Group 149"/>
          <p:cNvGrpSpPr>
            <a:grpSpLocks/>
          </p:cNvGrpSpPr>
          <p:nvPr/>
        </p:nvGrpSpPr>
        <p:grpSpPr bwMode="auto">
          <a:xfrm>
            <a:off x="5148263" y="2566988"/>
            <a:ext cx="936625" cy="1511300"/>
            <a:chOff x="3832" y="1752"/>
            <a:chExt cx="590" cy="952"/>
          </a:xfrm>
        </p:grpSpPr>
        <p:sp>
          <p:nvSpPr>
            <p:cNvPr id="38038" name="Freeform 150"/>
            <p:cNvSpPr>
              <a:spLocks/>
            </p:cNvSpPr>
            <p:nvPr/>
          </p:nvSpPr>
          <p:spPr bwMode="auto">
            <a:xfrm flipH="1">
              <a:off x="4245" y="2584"/>
              <a:ext cx="177" cy="119"/>
            </a:xfrm>
            <a:custGeom>
              <a:avLst/>
              <a:gdLst/>
              <a:ahLst/>
              <a:cxnLst>
                <a:cxn ang="0">
                  <a:pos x="695" y="68"/>
                </a:cxn>
                <a:cxn ang="0">
                  <a:pos x="650" y="204"/>
                </a:cxn>
                <a:cxn ang="0">
                  <a:pos x="559" y="249"/>
                </a:cxn>
                <a:cxn ang="0">
                  <a:pos x="196" y="295"/>
                </a:cxn>
                <a:cxn ang="0">
                  <a:pos x="60" y="385"/>
                </a:cxn>
                <a:cxn ang="0">
                  <a:pos x="60" y="476"/>
                </a:cxn>
                <a:cxn ang="0">
                  <a:pos x="423" y="476"/>
                </a:cxn>
                <a:cxn ang="0">
                  <a:pos x="650" y="385"/>
                </a:cxn>
                <a:cxn ang="0">
                  <a:pos x="740" y="431"/>
                </a:cxn>
                <a:cxn ang="0">
                  <a:pos x="740" y="476"/>
                </a:cxn>
                <a:cxn ang="0">
                  <a:pos x="967" y="476"/>
                </a:cxn>
                <a:cxn ang="0">
                  <a:pos x="967" y="68"/>
                </a:cxn>
                <a:cxn ang="0">
                  <a:pos x="695" y="68"/>
                </a:cxn>
              </a:cxnLst>
              <a:rect l="0" t="0" r="r" b="b"/>
              <a:pathLst>
                <a:path w="1012" h="544">
                  <a:moveTo>
                    <a:pt x="695" y="68"/>
                  </a:moveTo>
                  <a:cubicBezTo>
                    <a:pt x="642" y="91"/>
                    <a:pt x="673" y="174"/>
                    <a:pt x="650" y="204"/>
                  </a:cubicBezTo>
                  <a:cubicBezTo>
                    <a:pt x="627" y="234"/>
                    <a:pt x="635" y="234"/>
                    <a:pt x="559" y="249"/>
                  </a:cubicBezTo>
                  <a:cubicBezTo>
                    <a:pt x="483" y="264"/>
                    <a:pt x="279" y="272"/>
                    <a:pt x="196" y="295"/>
                  </a:cubicBezTo>
                  <a:cubicBezTo>
                    <a:pt x="113" y="318"/>
                    <a:pt x="83" y="355"/>
                    <a:pt x="60" y="385"/>
                  </a:cubicBezTo>
                  <a:cubicBezTo>
                    <a:pt x="37" y="415"/>
                    <a:pt x="0" y="461"/>
                    <a:pt x="60" y="476"/>
                  </a:cubicBezTo>
                  <a:cubicBezTo>
                    <a:pt x="120" y="491"/>
                    <a:pt x="325" y="491"/>
                    <a:pt x="423" y="476"/>
                  </a:cubicBezTo>
                  <a:cubicBezTo>
                    <a:pt x="521" y="461"/>
                    <a:pt x="597" y="392"/>
                    <a:pt x="650" y="385"/>
                  </a:cubicBezTo>
                  <a:cubicBezTo>
                    <a:pt x="703" y="378"/>
                    <a:pt x="725" y="416"/>
                    <a:pt x="740" y="431"/>
                  </a:cubicBezTo>
                  <a:cubicBezTo>
                    <a:pt x="755" y="446"/>
                    <a:pt x="702" y="469"/>
                    <a:pt x="740" y="476"/>
                  </a:cubicBezTo>
                  <a:cubicBezTo>
                    <a:pt x="778" y="483"/>
                    <a:pt x="929" y="544"/>
                    <a:pt x="967" y="476"/>
                  </a:cubicBezTo>
                  <a:cubicBezTo>
                    <a:pt x="1005" y="408"/>
                    <a:pt x="1012" y="136"/>
                    <a:pt x="967" y="68"/>
                  </a:cubicBezTo>
                  <a:cubicBezTo>
                    <a:pt x="922" y="0"/>
                    <a:pt x="748" y="45"/>
                    <a:pt x="695" y="68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8039" name="Freeform 151"/>
            <p:cNvSpPr>
              <a:spLocks/>
            </p:cNvSpPr>
            <p:nvPr/>
          </p:nvSpPr>
          <p:spPr bwMode="auto">
            <a:xfrm>
              <a:off x="3832" y="2585"/>
              <a:ext cx="177" cy="119"/>
            </a:xfrm>
            <a:custGeom>
              <a:avLst/>
              <a:gdLst/>
              <a:ahLst/>
              <a:cxnLst>
                <a:cxn ang="0">
                  <a:pos x="695" y="68"/>
                </a:cxn>
                <a:cxn ang="0">
                  <a:pos x="650" y="204"/>
                </a:cxn>
                <a:cxn ang="0">
                  <a:pos x="559" y="249"/>
                </a:cxn>
                <a:cxn ang="0">
                  <a:pos x="196" y="295"/>
                </a:cxn>
                <a:cxn ang="0">
                  <a:pos x="60" y="385"/>
                </a:cxn>
                <a:cxn ang="0">
                  <a:pos x="60" y="476"/>
                </a:cxn>
                <a:cxn ang="0">
                  <a:pos x="423" y="476"/>
                </a:cxn>
                <a:cxn ang="0">
                  <a:pos x="650" y="385"/>
                </a:cxn>
                <a:cxn ang="0">
                  <a:pos x="740" y="431"/>
                </a:cxn>
                <a:cxn ang="0">
                  <a:pos x="740" y="476"/>
                </a:cxn>
                <a:cxn ang="0">
                  <a:pos x="967" y="476"/>
                </a:cxn>
                <a:cxn ang="0">
                  <a:pos x="967" y="68"/>
                </a:cxn>
                <a:cxn ang="0">
                  <a:pos x="695" y="68"/>
                </a:cxn>
              </a:cxnLst>
              <a:rect l="0" t="0" r="r" b="b"/>
              <a:pathLst>
                <a:path w="1012" h="544">
                  <a:moveTo>
                    <a:pt x="695" y="68"/>
                  </a:moveTo>
                  <a:cubicBezTo>
                    <a:pt x="642" y="91"/>
                    <a:pt x="673" y="174"/>
                    <a:pt x="650" y="204"/>
                  </a:cubicBezTo>
                  <a:cubicBezTo>
                    <a:pt x="627" y="234"/>
                    <a:pt x="635" y="234"/>
                    <a:pt x="559" y="249"/>
                  </a:cubicBezTo>
                  <a:cubicBezTo>
                    <a:pt x="483" y="264"/>
                    <a:pt x="279" y="272"/>
                    <a:pt x="196" y="295"/>
                  </a:cubicBezTo>
                  <a:cubicBezTo>
                    <a:pt x="113" y="318"/>
                    <a:pt x="83" y="355"/>
                    <a:pt x="60" y="385"/>
                  </a:cubicBezTo>
                  <a:cubicBezTo>
                    <a:pt x="37" y="415"/>
                    <a:pt x="0" y="461"/>
                    <a:pt x="60" y="476"/>
                  </a:cubicBezTo>
                  <a:cubicBezTo>
                    <a:pt x="120" y="491"/>
                    <a:pt x="325" y="491"/>
                    <a:pt x="423" y="476"/>
                  </a:cubicBezTo>
                  <a:cubicBezTo>
                    <a:pt x="521" y="461"/>
                    <a:pt x="597" y="392"/>
                    <a:pt x="650" y="385"/>
                  </a:cubicBezTo>
                  <a:cubicBezTo>
                    <a:pt x="703" y="378"/>
                    <a:pt x="725" y="416"/>
                    <a:pt x="740" y="431"/>
                  </a:cubicBezTo>
                  <a:cubicBezTo>
                    <a:pt x="755" y="446"/>
                    <a:pt x="702" y="469"/>
                    <a:pt x="740" y="476"/>
                  </a:cubicBezTo>
                  <a:cubicBezTo>
                    <a:pt x="778" y="483"/>
                    <a:pt x="929" y="544"/>
                    <a:pt x="967" y="476"/>
                  </a:cubicBezTo>
                  <a:cubicBezTo>
                    <a:pt x="1005" y="408"/>
                    <a:pt x="1012" y="136"/>
                    <a:pt x="967" y="68"/>
                  </a:cubicBezTo>
                  <a:cubicBezTo>
                    <a:pt x="922" y="0"/>
                    <a:pt x="748" y="45"/>
                    <a:pt x="695" y="68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8040" name="Freeform 152"/>
            <p:cNvSpPr>
              <a:spLocks/>
            </p:cNvSpPr>
            <p:nvPr/>
          </p:nvSpPr>
          <p:spPr bwMode="auto">
            <a:xfrm flipH="1">
              <a:off x="4304" y="2173"/>
              <a:ext cx="53" cy="89"/>
            </a:xfrm>
            <a:custGeom>
              <a:avLst/>
              <a:gdLst/>
              <a:ahLst/>
              <a:cxnLst>
                <a:cxn ang="0">
                  <a:pos x="340" y="46"/>
                </a:cxn>
                <a:cxn ang="0">
                  <a:pos x="23" y="635"/>
                </a:cxn>
                <a:cxn ang="0">
                  <a:pos x="204" y="1044"/>
                </a:cxn>
                <a:cxn ang="0">
                  <a:pos x="477" y="862"/>
                </a:cxn>
                <a:cxn ang="0">
                  <a:pos x="431" y="726"/>
                </a:cxn>
                <a:cxn ang="0">
                  <a:pos x="295" y="817"/>
                </a:cxn>
                <a:cxn ang="0">
                  <a:pos x="250" y="681"/>
                </a:cxn>
                <a:cxn ang="0">
                  <a:pos x="386" y="635"/>
                </a:cxn>
                <a:cxn ang="0">
                  <a:pos x="340" y="272"/>
                </a:cxn>
                <a:cxn ang="0">
                  <a:pos x="431" y="726"/>
                </a:cxn>
                <a:cxn ang="0">
                  <a:pos x="613" y="681"/>
                </a:cxn>
                <a:cxn ang="0">
                  <a:pos x="567" y="363"/>
                </a:cxn>
                <a:cxn ang="0">
                  <a:pos x="613" y="91"/>
                </a:cxn>
                <a:cxn ang="0">
                  <a:pos x="386" y="0"/>
                </a:cxn>
                <a:cxn ang="0">
                  <a:pos x="340" y="91"/>
                </a:cxn>
              </a:cxnLst>
              <a:rect l="0" t="0" r="r" b="b"/>
              <a:pathLst>
                <a:path w="643" h="1082">
                  <a:moveTo>
                    <a:pt x="340" y="46"/>
                  </a:moveTo>
                  <a:cubicBezTo>
                    <a:pt x="193" y="257"/>
                    <a:pt x="46" y="469"/>
                    <a:pt x="23" y="635"/>
                  </a:cubicBezTo>
                  <a:cubicBezTo>
                    <a:pt x="0" y="801"/>
                    <a:pt x="129" y="1006"/>
                    <a:pt x="204" y="1044"/>
                  </a:cubicBezTo>
                  <a:cubicBezTo>
                    <a:pt x="279" y="1082"/>
                    <a:pt x="439" y="915"/>
                    <a:pt x="477" y="862"/>
                  </a:cubicBezTo>
                  <a:cubicBezTo>
                    <a:pt x="515" y="809"/>
                    <a:pt x="461" y="733"/>
                    <a:pt x="431" y="726"/>
                  </a:cubicBezTo>
                  <a:cubicBezTo>
                    <a:pt x="401" y="719"/>
                    <a:pt x="325" y="824"/>
                    <a:pt x="295" y="817"/>
                  </a:cubicBezTo>
                  <a:cubicBezTo>
                    <a:pt x="265" y="810"/>
                    <a:pt x="235" y="711"/>
                    <a:pt x="250" y="681"/>
                  </a:cubicBezTo>
                  <a:cubicBezTo>
                    <a:pt x="265" y="651"/>
                    <a:pt x="371" y="703"/>
                    <a:pt x="386" y="635"/>
                  </a:cubicBezTo>
                  <a:cubicBezTo>
                    <a:pt x="401" y="567"/>
                    <a:pt x="333" y="257"/>
                    <a:pt x="340" y="272"/>
                  </a:cubicBezTo>
                  <a:cubicBezTo>
                    <a:pt x="347" y="287"/>
                    <a:pt x="386" y="658"/>
                    <a:pt x="431" y="726"/>
                  </a:cubicBezTo>
                  <a:cubicBezTo>
                    <a:pt x="476" y="794"/>
                    <a:pt x="590" y="742"/>
                    <a:pt x="613" y="681"/>
                  </a:cubicBezTo>
                  <a:cubicBezTo>
                    <a:pt x="636" y="620"/>
                    <a:pt x="567" y="461"/>
                    <a:pt x="567" y="363"/>
                  </a:cubicBezTo>
                  <a:cubicBezTo>
                    <a:pt x="567" y="265"/>
                    <a:pt x="643" y="151"/>
                    <a:pt x="613" y="91"/>
                  </a:cubicBezTo>
                  <a:cubicBezTo>
                    <a:pt x="583" y="31"/>
                    <a:pt x="431" y="0"/>
                    <a:pt x="386" y="0"/>
                  </a:cubicBezTo>
                  <a:cubicBezTo>
                    <a:pt x="341" y="0"/>
                    <a:pt x="340" y="45"/>
                    <a:pt x="340" y="91"/>
                  </a:cubicBezTo>
                </a:path>
              </a:pathLst>
            </a:custGeom>
            <a:solidFill>
              <a:schemeClr val="tx2"/>
            </a:solidFill>
            <a:ln w="952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8041" name="Freeform 153" descr="Циновка"/>
            <p:cNvSpPr>
              <a:spLocks/>
            </p:cNvSpPr>
            <p:nvPr/>
          </p:nvSpPr>
          <p:spPr bwMode="auto">
            <a:xfrm>
              <a:off x="3956" y="1911"/>
              <a:ext cx="309" cy="335"/>
            </a:xfrm>
            <a:custGeom>
              <a:avLst/>
              <a:gdLst/>
              <a:ahLst/>
              <a:cxnLst>
                <a:cxn ang="0">
                  <a:pos x="356" y="15"/>
                </a:cxn>
                <a:cxn ang="0">
                  <a:pos x="38" y="197"/>
                </a:cxn>
                <a:cxn ang="0">
                  <a:pos x="129" y="877"/>
                </a:cxn>
                <a:cxn ang="0">
                  <a:pos x="673" y="968"/>
                </a:cxn>
                <a:cxn ang="0">
                  <a:pos x="809" y="333"/>
                </a:cxn>
                <a:cxn ang="0">
                  <a:pos x="718" y="106"/>
                </a:cxn>
                <a:cxn ang="0">
                  <a:pos x="356" y="15"/>
                </a:cxn>
              </a:cxnLst>
              <a:rect l="0" t="0" r="r" b="b"/>
              <a:pathLst>
                <a:path w="816" h="1059">
                  <a:moveTo>
                    <a:pt x="356" y="15"/>
                  </a:moveTo>
                  <a:cubicBezTo>
                    <a:pt x="243" y="30"/>
                    <a:pt x="76" y="53"/>
                    <a:pt x="38" y="197"/>
                  </a:cubicBezTo>
                  <a:cubicBezTo>
                    <a:pt x="0" y="341"/>
                    <a:pt x="23" y="749"/>
                    <a:pt x="129" y="877"/>
                  </a:cubicBezTo>
                  <a:cubicBezTo>
                    <a:pt x="235" y="1005"/>
                    <a:pt x="560" y="1059"/>
                    <a:pt x="673" y="968"/>
                  </a:cubicBezTo>
                  <a:cubicBezTo>
                    <a:pt x="786" y="877"/>
                    <a:pt x="802" y="477"/>
                    <a:pt x="809" y="333"/>
                  </a:cubicBezTo>
                  <a:cubicBezTo>
                    <a:pt x="816" y="189"/>
                    <a:pt x="794" y="159"/>
                    <a:pt x="718" y="106"/>
                  </a:cubicBezTo>
                  <a:cubicBezTo>
                    <a:pt x="642" y="53"/>
                    <a:pt x="469" y="0"/>
                    <a:pt x="356" y="15"/>
                  </a:cubicBezTo>
                  <a:close/>
                </a:path>
              </a:pathLst>
            </a:custGeom>
            <a:blipFill dpi="0" rotWithShape="1">
              <a:blip r:embed="rId2" cstate="print"/>
              <a:srcRect/>
              <a:tile tx="0" ty="0" sx="100000" sy="100000" flip="none" algn="tl"/>
            </a:blipFill>
            <a:ln w="952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8042" name="Freeform 154"/>
            <p:cNvSpPr>
              <a:spLocks/>
            </p:cNvSpPr>
            <p:nvPr/>
          </p:nvSpPr>
          <p:spPr bwMode="auto">
            <a:xfrm>
              <a:off x="4079" y="1770"/>
              <a:ext cx="94" cy="181"/>
            </a:xfrm>
            <a:custGeom>
              <a:avLst/>
              <a:gdLst/>
              <a:ahLst/>
              <a:cxnLst>
                <a:cxn ang="0">
                  <a:pos x="0" y="256"/>
                </a:cxn>
                <a:cxn ang="0">
                  <a:pos x="30" y="433"/>
                </a:cxn>
                <a:cxn ang="0">
                  <a:pos x="192" y="418"/>
                </a:cxn>
                <a:cxn ang="0">
                  <a:pos x="140" y="270"/>
                </a:cxn>
                <a:cxn ang="0">
                  <a:pos x="89" y="130"/>
                </a:cxn>
                <a:cxn ang="0">
                  <a:pos x="0" y="256"/>
                </a:cxn>
              </a:cxnLst>
              <a:rect l="0" t="0" r="r" b="b"/>
              <a:pathLst>
                <a:path w="218" h="448">
                  <a:moveTo>
                    <a:pt x="0" y="256"/>
                  </a:moveTo>
                  <a:cubicBezTo>
                    <a:pt x="14" y="315"/>
                    <a:pt x="9" y="375"/>
                    <a:pt x="30" y="433"/>
                  </a:cubicBezTo>
                  <a:cubicBezTo>
                    <a:pt x="84" y="428"/>
                    <a:pt x="147" y="448"/>
                    <a:pt x="192" y="418"/>
                  </a:cubicBezTo>
                  <a:cubicBezTo>
                    <a:pt x="218" y="401"/>
                    <a:pt x="158" y="288"/>
                    <a:pt x="140" y="270"/>
                  </a:cubicBezTo>
                  <a:cubicBezTo>
                    <a:pt x="119" y="0"/>
                    <a:pt x="167" y="77"/>
                    <a:pt x="89" y="130"/>
                  </a:cubicBezTo>
                  <a:cubicBezTo>
                    <a:pt x="65" y="178"/>
                    <a:pt x="24" y="207"/>
                    <a:pt x="0" y="256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grpSp>
          <p:nvGrpSpPr>
            <p:cNvPr id="21" name="Group 155"/>
            <p:cNvGrpSpPr>
              <a:grpSpLocks/>
            </p:cNvGrpSpPr>
            <p:nvPr/>
          </p:nvGrpSpPr>
          <p:grpSpPr bwMode="auto">
            <a:xfrm>
              <a:off x="4015" y="1752"/>
              <a:ext cx="152" cy="165"/>
              <a:chOff x="2983" y="754"/>
              <a:chExt cx="1857" cy="2126"/>
            </a:xfrm>
          </p:grpSpPr>
          <p:sp>
            <p:nvSpPr>
              <p:cNvPr id="38044" name="Freeform 156"/>
              <p:cNvSpPr>
                <a:spLocks/>
              </p:cNvSpPr>
              <p:nvPr/>
            </p:nvSpPr>
            <p:spPr bwMode="auto">
              <a:xfrm>
                <a:off x="2983" y="798"/>
                <a:ext cx="1640" cy="2082"/>
              </a:xfrm>
              <a:custGeom>
                <a:avLst/>
                <a:gdLst/>
                <a:ahLst/>
                <a:cxnLst>
                  <a:cxn ang="0">
                    <a:pos x="820" y="7"/>
                  </a:cxn>
                  <a:cxn ang="0">
                    <a:pos x="539" y="81"/>
                  </a:cxn>
                  <a:cxn ang="0">
                    <a:pos x="333" y="192"/>
                  </a:cxn>
                  <a:cxn ang="0">
                    <a:pos x="222" y="302"/>
                  </a:cxn>
                  <a:cxn ang="0">
                    <a:pos x="89" y="516"/>
                  </a:cxn>
                  <a:cxn ang="0">
                    <a:pos x="170" y="627"/>
                  </a:cxn>
                  <a:cxn ang="0">
                    <a:pos x="155" y="1070"/>
                  </a:cxn>
                  <a:cxn ang="0">
                    <a:pos x="96" y="1196"/>
                  </a:cxn>
                  <a:cxn ang="0">
                    <a:pos x="0" y="1366"/>
                  </a:cxn>
                  <a:cxn ang="0">
                    <a:pos x="185" y="1580"/>
                  </a:cxn>
                  <a:cxn ang="0">
                    <a:pos x="237" y="1632"/>
                  </a:cxn>
                  <a:cxn ang="0">
                    <a:pos x="355" y="1764"/>
                  </a:cxn>
                  <a:cxn ang="0">
                    <a:pos x="569" y="2067"/>
                  </a:cxn>
                  <a:cxn ang="0">
                    <a:pos x="857" y="2052"/>
                  </a:cxn>
                  <a:cxn ang="0">
                    <a:pos x="1005" y="1956"/>
                  </a:cxn>
                  <a:cxn ang="0">
                    <a:pos x="1167" y="1816"/>
                  </a:cxn>
                  <a:cxn ang="0">
                    <a:pos x="1293" y="1683"/>
                  </a:cxn>
                  <a:cxn ang="0">
                    <a:pos x="1330" y="1609"/>
                  </a:cxn>
                  <a:cxn ang="0">
                    <a:pos x="1389" y="1462"/>
                  </a:cxn>
                  <a:cxn ang="0">
                    <a:pos x="1485" y="1373"/>
                  </a:cxn>
                  <a:cxn ang="0">
                    <a:pos x="1573" y="1255"/>
                  </a:cxn>
                  <a:cxn ang="0">
                    <a:pos x="1640" y="1107"/>
                  </a:cxn>
                  <a:cxn ang="0">
                    <a:pos x="1485" y="967"/>
                  </a:cxn>
                  <a:cxn ang="0">
                    <a:pos x="1359" y="967"/>
                  </a:cxn>
                  <a:cxn ang="0">
                    <a:pos x="1293" y="886"/>
                  </a:cxn>
                  <a:cxn ang="0">
                    <a:pos x="1204" y="672"/>
                  </a:cxn>
                  <a:cxn ang="0">
                    <a:pos x="997" y="539"/>
                  </a:cxn>
                  <a:cxn ang="0">
                    <a:pos x="975" y="295"/>
                  </a:cxn>
                  <a:cxn ang="0">
                    <a:pos x="909" y="324"/>
                  </a:cxn>
                  <a:cxn ang="0">
                    <a:pos x="643" y="391"/>
                  </a:cxn>
                  <a:cxn ang="0">
                    <a:pos x="599" y="413"/>
                  </a:cxn>
                  <a:cxn ang="0">
                    <a:pos x="473" y="531"/>
                  </a:cxn>
                  <a:cxn ang="0">
                    <a:pos x="67" y="605"/>
                  </a:cxn>
                </a:cxnLst>
                <a:rect l="0" t="0" r="r" b="b"/>
                <a:pathLst>
                  <a:path w="1640" h="2082">
                    <a:moveTo>
                      <a:pt x="1182" y="29"/>
                    </a:moveTo>
                    <a:cubicBezTo>
                      <a:pt x="1053" y="16"/>
                      <a:pt x="949" y="0"/>
                      <a:pt x="820" y="7"/>
                    </a:cubicBezTo>
                    <a:cubicBezTo>
                      <a:pt x="777" y="15"/>
                      <a:pt x="738" y="29"/>
                      <a:pt x="695" y="36"/>
                    </a:cubicBezTo>
                    <a:cubicBezTo>
                      <a:pt x="648" y="52"/>
                      <a:pt x="580" y="53"/>
                      <a:pt x="539" y="81"/>
                    </a:cubicBezTo>
                    <a:cubicBezTo>
                      <a:pt x="508" y="102"/>
                      <a:pt x="445" y="126"/>
                      <a:pt x="407" y="140"/>
                    </a:cubicBezTo>
                    <a:cubicBezTo>
                      <a:pt x="384" y="162"/>
                      <a:pt x="357" y="172"/>
                      <a:pt x="333" y="192"/>
                    </a:cubicBezTo>
                    <a:cubicBezTo>
                      <a:pt x="285" y="232"/>
                      <a:pt x="337" y="198"/>
                      <a:pt x="288" y="228"/>
                    </a:cubicBezTo>
                    <a:cubicBezTo>
                      <a:pt x="244" y="290"/>
                      <a:pt x="268" y="267"/>
                      <a:pt x="222" y="302"/>
                    </a:cubicBezTo>
                    <a:cubicBezTo>
                      <a:pt x="211" y="335"/>
                      <a:pt x="177" y="356"/>
                      <a:pt x="155" y="384"/>
                    </a:cubicBezTo>
                    <a:cubicBezTo>
                      <a:pt x="123" y="426"/>
                      <a:pt x="118" y="474"/>
                      <a:pt x="89" y="516"/>
                    </a:cubicBezTo>
                    <a:cubicBezTo>
                      <a:pt x="91" y="543"/>
                      <a:pt x="76" y="579"/>
                      <a:pt x="96" y="598"/>
                    </a:cubicBezTo>
                    <a:cubicBezTo>
                      <a:pt x="159" y="657"/>
                      <a:pt x="212" y="565"/>
                      <a:pt x="170" y="627"/>
                    </a:cubicBezTo>
                    <a:cubicBezTo>
                      <a:pt x="158" y="718"/>
                      <a:pt x="129" y="833"/>
                      <a:pt x="185" y="915"/>
                    </a:cubicBezTo>
                    <a:cubicBezTo>
                      <a:pt x="202" y="968"/>
                      <a:pt x="185" y="1025"/>
                      <a:pt x="155" y="1070"/>
                    </a:cubicBezTo>
                    <a:cubicBezTo>
                      <a:pt x="136" y="1132"/>
                      <a:pt x="150" y="1102"/>
                      <a:pt x="111" y="1159"/>
                    </a:cubicBezTo>
                    <a:cubicBezTo>
                      <a:pt x="104" y="1170"/>
                      <a:pt x="101" y="1184"/>
                      <a:pt x="96" y="1196"/>
                    </a:cubicBezTo>
                    <a:cubicBezTo>
                      <a:pt x="80" y="1232"/>
                      <a:pt x="59" y="1267"/>
                      <a:pt x="37" y="1299"/>
                    </a:cubicBezTo>
                    <a:cubicBezTo>
                      <a:pt x="29" y="1323"/>
                      <a:pt x="0" y="1366"/>
                      <a:pt x="0" y="1366"/>
                    </a:cubicBezTo>
                    <a:cubicBezTo>
                      <a:pt x="63" y="1404"/>
                      <a:pt x="138" y="1410"/>
                      <a:pt x="207" y="1432"/>
                    </a:cubicBezTo>
                    <a:cubicBezTo>
                      <a:pt x="262" y="1470"/>
                      <a:pt x="214" y="1538"/>
                      <a:pt x="185" y="1580"/>
                    </a:cubicBezTo>
                    <a:cubicBezTo>
                      <a:pt x="187" y="1587"/>
                      <a:pt x="187" y="1597"/>
                      <a:pt x="192" y="1602"/>
                    </a:cubicBezTo>
                    <a:cubicBezTo>
                      <a:pt x="205" y="1615"/>
                      <a:pt x="237" y="1632"/>
                      <a:pt x="237" y="1632"/>
                    </a:cubicBezTo>
                    <a:cubicBezTo>
                      <a:pt x="250" y="1674"/>
                      <a:pt x="225" y="1705"/>
                      <a:pt x="274" y="1720"/>
                    </a:cubicBezTo>
                    <a:cubicBezTo>
                      <a:pt x="299" y="1737"/>
                      <a:pt x="355" y="1764"/>
                      <a:pt x="355" y="1764"/>
                    </a:cubicBezTo>
                    <a:cubicBezTo>
                      <a:pt x="377" y="1787"/>
                      <a:pt x="389" y="1812"/>
                      <a:pt x="407" y="1838"/>
                    </a:cubicBezTo>
                    <a:cubicBezTo>
                      <a:pt x="426" y="1936"/>
                      <a:pt x="466" y="2032"/>
                      <a:pt x="569" y="2067"/>
                    </a:cubicBezTo>
                    <a:cubicBezTo>
                      <a:pt x="607" y="2080"/>
                      <a:pt x="682" y="2080"/>
                      <a:pt x="709" y="2082"/>
                    </a:cubicBezTo>
                    <a:cubicBezTo>
                      <a:pt x="736" y="2078"/>
                      <a:pt x="821" y="2072"/>
                      <a:pt x="857" y="2052"/>
                    </a:cubicBezTo>
                    <a:cubicBezTo>
                      <a:pt x="881" y="2038"/>
                      <a:pt x="900" y="2016"/>
                      <a:pt x="923" y="2001"/>
                    </a:cubicBezTo>
                    <a:cubicBezTo>
                      <a:pt x="948" y="1984"/>
                      <a:pt x="980" y="1974"/>
                      <a:pt x="1005" y="1956"/>
                    </a:cubicBezTo>
                    <a:cubicBezTo>
                      <a:pt x="1047" y="1926"/>
                      <a:pt x="1080" y="1883"/>
                      <a:pt x="1123" y="1853"/>
                    </a:cubicBezTo>
                    <a:cubicBezTo>
                      <a:pt x="1153" y="1810"/>
                      <a:pt x="1120" y="1850"/>
                      <a:pt x="1167" y="1816"/>
                    </a:cubicBezTo>
                    <a:cubicBezTo>
                      <a:pt x="1200" y="1792"/>
                      <a:pt x="1180" y="1794"/>
                      <a:pt x="1211" y="1764"/>
                    </a:cubicBezTo>
                    <a:cubicBezTo>
                      <a:pt x="1239" y="1737"/>
                      <a:pt x="1270" y="1716"/>
                      <a:pt x="1293" y="1683"/>
                    </a:cubicBezTo>
                    <a:cubicBezTo>
                      <a:pt x="1314" y="1618"/>
                      <a:pt x="1280" y="1711"/>
                      <a:pt x="1322" y="1639"/>
                    </a:cubicBezTo>
                    <a:cubicBezTo>
                      <a:pt x="1327" y="1630"/>
                      <a:pt x="1326" y="1619"/>
                      <a:pt x="1330" y="1609"/>
                    </a:cubicBezTo>
                    <a:cubicBezTo>
                      <a:pt x="1338" y="1591"/>
                      <a:pt x="1351" y="1576"/>
                      <a:pt x="1359" y="1558"/>
                    </a:cubicBezTo>
                    <a:cubicBezTo>
                      <a:pt x="1373" y="1527"/>
                      <a:pt x="1378" y="1494"/>
                      <a:pt x="1389" y="1462"/>
                    </a:cubicBezTo>
                    <a:cubicBezTo>
                      <a:pt x="1402" y="1424"/>
                      <a:pt x="1398" y="1388"/>
                      <a:pt x="1433" y="1366"/>
                    </a:cubicBezTo>
                    <a:cubicBezTo>
                      <a:pt x="1450" y="1368"/>
                      <a:pt x="1468" y="1376"/>
                      <a:pt x="1485" y="1373"/>
                    </a:cubicBezTo>
                    <a:cubicBezTo>
                      <a:pt x="1512" y="1368"/>
                      <a:pt x="1516" y="1316"/>
                      <a:pt x="1529" y="1299"/>
                    </a:cubicBezTo>
                    <a:cubicBezTo>
                      <a:pt x="1542" y="1283"/>
                      <a:pt x="1561" y="1272"/>
                      <a:pt x="1573" y="1255"/>
                    </a:cubicBezTo>
                    <a:cubicBezTo>
                      <a:pt x="1585" y="1238"/>
                      <a:pt x="1598" y="1220"/>
                      <a:pt x="1610" y="1203"/>
                    </a:cubicBezTo>
                    <a:cubicBezTo>
                      <a:pt x="1628" y="1178"/>
                      <a:pt x="1630" y="1136"/>
                      <a:pt x="1640" y="1107"/>
                    </a:cubicBezTo>
                    <a:cubicBezTo>
                      <a:pt x="1623" y="973"/>
                      <a:pt x="1637" y="1017"/>
                      <a:pt x="1588" y="945"/>
                    </a:cubicBezTo>
                    <a:cubicBezTo>
                      <a:pt x="1546" y="950"/>
                      <a:pt x="1523" y="955"/>
                      <a:pt x="1485" y="967"/>
                    </a:cubicBezTo>
                    <a:cubicBezTo>
                      <a:pt x="1429" y="1023"/>
                      <a:pt x="1441" y="1001"/>
                      <a:pt x="1426" y="923"/>
                    </a:cubicBezTo>
                    <a:cubicBezTo>
                      <a:pt x="1401" y="938"/>
                      <a:pt x="1387" y="958"/>
                      <a:pt x="1359" y="967"/>
                    </a:cubicBezTo>
                    <a:cubicBezTo>
                      <a:pt x="1332" y="1007"/>
                      <a:pt x="1307" y="998"/>
                      <a:pt x="1256" y="1004"/>
                    </a:cubicBezTo>
                    <a:cubicBezTo>
                      <a:pt x="1240" y="960"/>
                      <a:pt x="1278" y="927"/>
                      <a:pt x="1293" y="886"/>
                    </a:cubicBezTo>
                    <a:cubicBezTo>
                      <a:pt x="1288" y="834"/>
                      <a:pt x="1288" y="782"/>
                      <a:pt x="1278" y="731"/>
                    </a:cubicBezTo>
                    <a:cubicBezTo>
                      <a:pt x="1271" y="697"/>
                      <a:pt x="1228" y="686"/>
                      <a:pt x="1204" y="672"/>
                    </a:cubicBezTo>
                    <a:cubicBezTo>
                      <a:pt x="1163" y="648"/>
                      <a:pt x="1129" y="619"/>
                      <a:pt x="1086" y="598"/>
                    </a:cubicBezTo>
                    <a:cubicBezTo>
                      <a:pt x="1059" y="571"/>
                      <a:pt x="1033" y="550"/>
                      <a:pt x="997" y="539"/>
                    </a:cubicBezTo>
                    <a:cubicBezTo>
                      <a:pt x="932" y="471"/>
                      <a:pt x="965" y="396"/>
                      <a:pt x="990" y="317"/>
                    </a:cubicBezTo>
                    <a:cubicBezTo>
                      <a:pt x="985" y="310"/>
                      <a:pt x="984" y="297"/>
                      <a:pt x="975" y="295"/>
                    </a:cubicBezTo>
                    <a:cubicBezTo>
                      <a:pt x="966" y="293"/>
                      <a:pt x="961" y="306"/>
                      <a:pt x="953" y="310"/>
                    </a:cubicBezTo>
                    <a:cubicBezTo>
                      <a:pt x="939" y="316"/>
                      <a:pt x="923" y="319"/>
                      <a:pt x="909" y="324"/>
                    </a:cubicBezTo>
                    <a:cubicBezTo>
                      <a:pt x="855" y="344"/>
                      <a:pt x="803" y="352"/>
                      <a:pt x="746" y="361"/>
                    </a:cubicBezTo>
                    <a:cubicBezTo>
                      <a:pt x="712" y="373"/>
                      <a:pt x="677" y="380"/>
                      <a:pt x="643" y="391"/>
                    </a:cubicBezTo>
                    <a:cubicBezTo>
                      <a:pt x="636" y="396"/>
                      <a:pt x="629" y="402"/>
                      <a:pt x="621" y="406"/>
                    </a:cubicBezTo>
                    <a:cubicBezTo>
                      <a:pt x="614" y="409"/>
                      <a:pt x="605" y="409"/>
                      <a:pt x="599" y="413"/>
                    </a:cubicBezTo>
                    <a:cubicBezTo>
                      <a:pt x="539" y="452"/>
                      <a:pt x="609" y="423"/>
                      <a:pt x="554" y="443"/>
                    </a:cubicBezTo>
                    <a:cubicBezTo>
                      <a:pt x="535" y="462"/>
                      <a:pt x="497" y="515"/>
                      <a:pt x="473" y="531"/>
                    </a:cubicBezTo>
                    <a:cubicBezTo>
                      <a:pt x="383" y="592"/>
                      <a:pt x="235" y="580"/>
                      <a:pt x="141" y="583"/>
                    </a:cubicBezTo>
                    <a:cubicBezTo>
                      <a:pt x="126" y="588"/>
                      <a:pt x="76" y="596"/>
                      <a:pt x="67" y="605"/>
                    </a:cubicBezTo>
                    <a:cubicBezTo>
                      <a:pt x="65" y="607"/>
                      <a:pt x="72" y="610"/>
                      <a:pt x="74" y="612"/>
                    </a:cubicBezTo>
                  </a:path>
                </a:pathLst>
              </a:custGeom>
              <a:solidFill>
                <a:schemeClr val="tx2"/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8045" name="Freeform 157"/>
              <p:cNvSpPr>
                <a:spLocks/>
              </p:cNvSpPr>
              <p:nvPr/>
            </p:nvSpPr>
            <p:spPr bwMode="auto">
              <a:xfrm>
                <a:off x="2990" y="754"/>
                <a:ext cx="1850" cy="1724"/>
              </a:xfrm>
              <a:custGeom>
                <a:avLst/>
                <a:gdLst/>
                <a:ahLst/>
                <a:cxnLst>
                  <a:cxn ang="0">
                    <a:pos x="897" y="317"/>
                  </a:cxn>
                  <a:cxn ang="0">
                    <a:pos x="683" y="369"/>
                  </a:cxn>
                  <a:cxn ang="0">
                    <a:pos x="572" y="406"/>
                  </a:cxn>
                  <a:cxn ang="0">
                    <a:pos x="520" y="435"/>
                  </a:cxn>
                  <a:cxn ang="0">
                    <a:pos x="343" y="546"/>
                  </a:cxn>
                  <a:cxn ang="0">
                    <a:pos x="181" y="554"/>
                  </a:cxn>
                  <a:cxn ang="0">
                    <a:pos x="18" y="546"/>
                  </a:cxn>
                  <a:cxn ang="0">
                    <a:pos x="63" y="502"/>
                  </a:cxn>
                  <a:cxn ang="0">
                    <a:pos x="114" y="428"/>
                  </a:cxn>
                  <a:cxn ang="0">
                    <a:pos x="247" y="214"/>
                  </a:cxn>
                  <a:cxn ang="0">
                    <a:pos x="269" y="192"/>
                  </a:cxn>
                  <a:cxn ang="0">
                    <a:pos x="299" y="177"/>
                  </a:cxn>
                  <a:cxn ang="0">
                    <a:pos x="314" y="155"/>
                  </a:cxn>
                  <a:cxn ang="0">
                    <a:pos x="380" y="125"/>
                  </a:cxn>
                  <a:cxn ang="0">
                    <a:pos x="491" y="59"/>
                  </a:cxn>
                  <a:cxn ang="0">
                    <a:pos x="565" y="0"/>
                  </a:cxn>
                  <a:cxn ang="0">
                    <a:pos x="1222" y="22"/>
                  </a:cxn>
                  <a:cxn ang="0">
                    <a:pos x="1362" y="44"/>
                  </a:cxn>
                  <a:cxn ang="0">
                    <a:pos x="1443" y="66"/>
                  </a:cxn>
                  <a:cxn ang="0">
                    <a:pos x="1547" y="140"/>
                  </a:cxn>
                  <a:cxn ang="0">
                    <a:pos x="1650" y="214"/>
                  </a:cxn>
                  <a:cxn ang="0">
                    <a:pos x="1739" y="332"/>
                  </a:cxn>
                  <a:cxn ang="0">
                    <a:pos x="1761" y="664"/>
                  </a:cxn>
                  <a:cxn ang="0">
                    <a:pos x="1783" y="967"/>
                  </a:cxn>
                  <a:cxn ang="0">
                    <a:pos x="1798" y="1152"/>
                  </a:cxn>
                  <a:cxn ang="0">
                    <a:pos x="1850" y="1447"/>
                  </a:cxn>
                  <a:cxn ang="0">
                    <a:pos x="1835" y="1491"/>
                  </a:cxn>
                  <a:cxn ang="0">
                    <a:pos x="1783" y="1477"/>
                  </a:cxn>
                  <a:cxn ang="0">
                    <a:pos x="1650" y="1403"/>
                  </a:cxn>
                  <a:cxn ang="0">
                    <a:pos x="1613" y="1388"/>
                  </a:cxn>
                  <a:cxn ang="0">
                    <a:pos x="1569" y="1358"/>
                  </a:cxn>
                  <a:cxn ang="0">
                    <a:pos x="1532" y="1322"/>
                  </a:cxn>
                  <a:cxn ang="0">
                    <a:pos x="1495" y="1277"/>
                  </a:cxn>
                  <a:cxn ang="0">
                    <a:pos x="1532" y="1203"/>
                  </a:cxn>
                  <a:cxn ang="0">
                    <a:pos x="1576" y="1174"/>
                  </a:cxn>
                  <a:cxn ang="0">
                    <a:pos x="1554" y="915"/>
                  </a:cxn>
                  <a:cxn ang="0">
                    <a:pos x="1466" y="952"/>
                  </a:cxn>
                  <a:cxn ang="0">
                    <a:pos x="1466" y="952"/>
                  </a:cxn>
                  <a:cxn ang="0">
                    <a:pos x="1384" y="982"/>
                  </a:cxn>
                  <a:cxn ang="0">
                    <a:pos x="1340" y="1011"/>
                  </a:cxn>
                  <a:cxn ang="0">
                    <a:pos x="1237" y="1026"/>
                  </a:cxn>
                  <a:cxn ang="0">
                    <a:pos x="1170" y="1011"/>
                  </a:cxn>
                  <a:cxn ang="0">
                    <a:pos x="1155" y="989"/>
                  </a:cxn>
                  <a:cxn ang="0">
                    <a:pos x="1185" y="805"/>
                  </a:cxn>
                  <a:cxn ang="0">
                    <a:pos x="1089" y="657"/>
                  </a:cxn>
                  <a:cxn ang="0">
                    <a:pos x="971" y="598"/>
                  </a:cxn>
                  <a:cxn ang="0">
                    <a:pos x="882" y="517"/>
                  </a:cxn>
                  <a:cxn ang="0">
                    <a:pos x="867" y="472"/>
                  </a:cxn>
                  <a:cxn ang="0">
                    <a:pos x="816" y="325"/>
                  </a:cxn>
                </a:cxnLst>
                <a:rect l="0" t="0" r="r" b="b"/>
                <a:pathLst>
                  <a:path w="1850" h="1498">
                    <a:moveTo>
                      <a:pt x="897" y="317"/>
                    </a:moveTo>
                    <a:cubicBezTo>
                      <a:pt x="824" y="330"/>
                      <a:pt x="755" y="352"/>
                      <a:pt x="683" y="369"/>
                    </a:cubicBezTo>
                    <a:cubicBezTo>
                      <a:pt x="647" y="387"/>
                      <a:pt x="611" y="396"/>
                      <a:pt x="572" y="406"/>
                    </a:cubicBezTo>
                    <a:cubicBezTo>
                      <a:pt x="556" y="417"/>
                      <a:pt x="536" y="423"/>
                      <a:pt x="520" y="435"/>
                    </a:cubicBezTo>
                    <a:cubicBezTo>
                      <a:pt x="472" y="469"/>
                      <a:pt x="408" y="541"/>
                      <a:pt x="343" y="546"/>
                    </a:cubicBezTo>
                    <a:cubicBezTo>
                      <a:pt x="289" y="550"/>
                      <a:pt x="235" y="551"/>
                      <a:pt x="181" y="554"/>
                    </a:cubicBezTo>
                    <a:cubicBezTo>
                      <a:pt x="127" y="571"/>
                      <a:pt x="86" y="588"/>
                      <a:pt x="18" y="546"/>
                    </a:cubicBezTo>
                    <a:cubicBezTo>
                      <a:pt x="0" y="535"/>
                      <a:pt x="48" y="517"/>
                      <a:pt x="63" y="502"/>
                    </a:cubicBezTo>
                    <a:cubicBezTo>
                      <a:pt x="87" y="479"/>
                      <a:pt x="100" y="459"/>
                      <a:pt x="114" y="428"/>
                    </a:cubicBezTo>
                    <a:cubicBezTo>
                      <a:pt x="145" y="357"/>
                      <a:pt x="164" y="241"/>
                      <a:pt x="247" y="214"/>
                    </a:cubicBezTo>
                    <a:cubicBezTo>
                      <a:pt x="254" y="207"/>
                      <a:pt x="261" y="198"/>
                      <a:pt x="269" y="192"/>
                    </a:cubicBezTo>
                    <a:cubicBezTo>
                      <a:pt x="278" y="186"/>
                      <a:pt x="290" y="184"/>
                      <a:pt x="299" y="177"/>
                    </a:cubicBezTo>
                    <a:cubicBezTo>
                      <a:pt x="306" y="171"/>
                      <a:pt x="307" y="161"/>
                      <a:pt x="314" y="155"/>
                    </a:cubicBezTo>
                    <a:cubicBezTo>
                      <a:pt x="331" y="141"/>
                      <a:pt x="361" y="136"/>
                      <a:pt x="380" y="125"/>
                    </a:cubicBezTo>
                    <a:cubicBezTo>
                      <a:pt x="428" y="98"/>
                      <a:pt x="437" y="77"/>
                      <a:pt x="491" y="59"/>
                    </a:cubicBezTo>
                    <a:cubicBezTo>
                      <a:pt x="515" y="35"/>
                      <a:pt x="541" y="24"/>
                      <a:pt x="565" y="0"/>
                    </a:cubicBezTo>
                    <a:cubicBezTo>
                      <a:pt x="888" y="4"/>
                      <a:pt x="982" y="0"/>
                      <a:pt x="1222" y="22"/>
                    </a:cubicBezTo>
                    <a:cubicBezTo>
                      <a:pt x="1271" y="31"/>
                      <a:pt x="1311" y="39"/>
                      <a:pt x="1362" y="44"/>
                    </a:cubicBezTo>
                    <a:cubicBezTo>
                      <a:pt x="1390" y="50"/>
                      <a:pt x="1416" y="59"/>
                      <a:pt x="1443" y="66"/>
                    </a:cubicBezTo>
                    <a:cubicBezTo>
                      <a:pt x="1477" y="90"/>
                      <a:pt x="1510" y="121"/>
                      <a:pt x="1547" y="140"/>
                    </a:cubicBezTo>
                    <a:cubicBezTo>
                      <a:pt x="1560" y="179"/>
                      <a:pt x="1614" y="195"/>
                      <a:pt x="1650" y="214"/>
                    </a:cubicBezTo>
                    <a:cubicBezTo>
                      <a:pt x="1697" y="239"/>
                      <a:pt x="1720" y="285"/>
                      <a:pt x="1739" y="332"/>
                    </a:cubicBezTo>
                    <a:cubicBezTo>
                      <a:pt x="1743" y="470"/>
                      <a:pt x="1742" y="546"/>
                      <a:pt x="1761" y="664"/>
                    </a:cubicBezTo>
                    <a:cubicBezTo>
                      <a:pt x="1766" y="817"/>
                      <a:pt x="1765" y="853"/>
                      <a:pt x="1783" y="967"/>
                    </a:cubicBezTo>
                    <a:cubicBezTo>
                      <a:pt x="1788" y="1029"/>
                      <a:pt x="1793" y="1090"/>
                      <a:pt x="1798" y="1152"/>
                    </a:cubicBezTo>
                    <a:cubicBezTo>
                      <a:pt x="1805" y="1243"/>
                      <a:pt x="1794" y="1365"/>
                      <a:pt x="1850" y="1447"/>
                    </a:cubicBezTo>
                    <a:cubicBezTo>
                      <a:pt x="1845" y="1462"/>
                      <a:pt x="1849" y="1485"/>
                      <a:pt x="1835" y="1491"/>
                    </a:cubicBezTo>
                    <a:cubicBezTo>
                      <a:pt x="1819" y="1498"/>
                      <a:pt x="1800" y="1483"/>
                      <a:pt x="1783" y="1477"/>
                    </a:cubicBezTo>
                    <a:cubicBezTo>
                      <a:pt x="1736" y="1460"/>
                      <a:pt x="1694" y="1426"/>
                      <a:pt x="1650" y="1403"/>
                    </a:cubicBezTo>
                    <a:cubicBezTo>
                      <a:pt x="1638" y="1397"/>
                      <a:pt x="1625" y="1394"/>
                      <a:pt x="1613" y="1388"/>
                    </a:cubicBezTo>
                    <a:cubicBezTo>
                      <a:pt x="1597" y="1379"/>
                      <a:pt x="1569" y="1358"/>
                      <a:pt x="1569" y="1358"/>
                    </a:cubicBezTo>
                    <a:cubicBezTo>
                      <a:pt x="1526" y="1294"/>
                      <a:pt x="1584" y="1374"/>
                      <a:pt x="1532" y="1322"/>
                    </a:cubicBezTo>
                    <a:cubicBezTo>
                      <a:pt x="1518" y="1308"/>
                      <a:pt x="1509" y="1291"/>
                      <a:pt x="1495" y="1277"/>
                    </a:cubicBezTo>
                    <a:cubicBezTo>
                      <a:pt x="1485" y="1245"/>
                      <a:pt x="1506" y="1224"/>
                      <a:pt x="1532" y="1203"/>
                    </a:cubicBezTo>
                    <a:cubicBezTo>
                      <a:pt x="1546" y="1192"/>
                      <a:pt x="1576" y="1174"/>
                      <a:pt x="1576" y="1174"/>
                    </a:cubicBezTo>
                    <a:cubicBezTo>
                      <a:pt x="1630" y="1095"/>
                      <a:pt x="1575" y="998"/>
                      <a:pt x="1554" y="915"/>
                    </a:cubicBezTo>
                    <a:cubicBezTo>
                      <a:pt x="1493" y="926"/>
                      <a:pt x="1522" y="915"/>
                      <a:pt x="1466" y="952"/>
                    </a:cubicBezTo>
                    <a:lnTo>
                      <a:pt x="1466" y="952"/>
                    </a:lnTo>
                    <a:cubicBezTo>
                      <a:pt x="1437" y="960"/>
                      <a:pt x="1410" y="966"/>
                      <a:pt x="1384" y="982"/>
                    </a:cubicBezTo>
                    <a:cubicBezTo>
                      <a:pt x="1369" y="991"/>
                      <a:pt x="1357" y="1008"/>
                      <a:pt x="1340" y="1011"/>
                    </a:cubicBezTo>
                    <a:cubicBezTo>
                      <a:pt x="1277" y="1023"/>
                      <a:pt x="1311" y="1017"/>
                      <a:pt x="1237" y="1026"/>
                    </a:cubicBezTo>
                    <a:cubicBezTo>
                      <a:pt x="1215" y="1021"/>
                      <a:pt x="1191" y="1020"/>
                      <a:pt x="1170" y="1011"/>
                    </a:cubicBezTo>
                    <a:cubicBezTo>
                      <a:pt x="1162" y="1007"/>
                      <a:pt x="1156" y="998"/>
                      <a:pt x="1155" y="989"/>
                    </a:cubicBezTo>
                    <a:cubicBezTo>
                      <a:pt x="1152" y="933"/>
                      <a:pt x="1168" y="860"/>
                      <a:pt x="1185" y="805"/>
                    </a:cubicBezTo>
                    <a:cubicBezTo>
                      <a:pt x="1170" y="725"/>
                      <a:pt x="1165" y="688"/>
                      <a:pt x="1089" y="657"/>
                    </a:cubicBezTo>
                    <a:cubicBezTo>
                      <a:pt x="1056" y="624"/>
                      <a:pt x="1014" y="612"/>
                      <a:pt x="971" y="598"/>
                    </a:cubicBezTo>
                    <a:cubicBezTo>
                      <a:pt x="937" y="573"/>
                      <a:pt x="916" y="539"/>
                      <a:pt x="882" y="517"/>
                    </a:cubicBezTo>
                    <a:cubicBezTo>
                      <a:pt x="877" y="502"/>
                      <a:pt x="869" y="488"/>
                      <a:pt x="867" y="472"/>
                    </a:cubicBezTo>
                    <a:cubicBezTo>
                      <a:pt x="843" y="313"/>
                      <a:pt x="904" y="325"/>
                      <a:pt x="816" y="325"/>
                    </a:cubicBezTo>
                  </a:path>
                </a:pathLst>
              </a:custGeom>
              <a:solidFill>
                <a:schemeClr val="bg2"/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38046" name="Freeform 158" descr="Джинсовая ткань"/>
            <p:cNvSpPr>
              <a:spLocks/>
            </p:cNvSpPr>
            <p:nvPr/>
          </p:nvSpPr>
          <p:spPr bwMode="auto">
            <a:xfrm>
              <a:off x="3905" y="2210"/>
              <a:ext cx="432" cy="439"/>
            </a:xfrm>
            <a:custGeom>
              <a:avLst/>
              <a:gdLst/>
              <a:ahLst/>
              <a:cxnLst>
                <a:cxn ang="0">
                  <a:pos x="272" y="0"/>
                </a:cxn>
                <a:cxn ang="0">
                  <a:pos x="0" y="907"/>
                </a:cxn>
                <a:cxn ang="0">
                  <a:pos x="272" y="952"/>
                </a:cxn>
                <a:cxn ang="0">
                  <a:pos x="499" y="227"/>
                </a:cxn>
                <a:cxn ang="0">
                  <a:pos x="726" y="952"/>
                </a:cxn>
                <a:cxn ang="0">
                  <a:pos x="998" y="907"/>
                </a:cxn>
                <a:cxn ang="0">
                  <a:pos x="726" y="0"/>
                </a:cxn>
                <a:cxn ang="0">
                  <a:pos x="272" y="0"/>
                </a:cxn>
              </a:cxnLst>
              <a:rect l="0" t="0" r="r" b="b"/>
              <a:pathLst>
                <a:path w="998" h="952">
                  <a:moveTo>
                    <a:pt x="272" y="0"/>
                  </a:moveTo>
                  <a:lnTo>
                    <a:pt x="0" y="907"/>
                  </a:lnTo>
                  <a:lnTo>
                    <a:pt x="272" y="952"/>
                  </a:lnTo>
                  <a:lnTo>
                    <a:pt x="499" y="227"/>
                  </a:lnTo>
                  <a:lnTo>
                    <a:pt x="726" y="952"/>
                  </a:lnTo>
                  <a:lnTo>
                    <a:pt x="998" y="907"/>
                  </a:lnTo>
                  <a:lnTo>
                    <a:pt x="726" y="0"/>
                  </a:lnTo>
                  <a:lnTo>
                    <a:pt x="272" y="0"/>
                  </a:lnTo>
                  <a:close/>
                </a:path>
              </a:pathLst>
            </a:cu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8047" name="Freeform 159" descr="Циновка"/>
            <p:cNvSpPr>
              <a:spLocks/>
            </p:cNvSpPr>
            <p:nvPr/>
          </p:nvSpPr>
          <p:spPr bwMode="auto">
            <a:xfrm flipH="1">
              <a:off x="4242" y="1969"/>
              <a:ext cx="118" cy="238"/>
            </a:xfrm>
            <a:custGeom>
              <a:avLst/>
              <a:gdLst/>
              <a:ahLst/>
              <a:cxnLst>
                <a:cxn ang="0">
                  <a:pos x="227" y="0"/>
                </a:cxn>
                <a:cxn ang="0">
                  <a:pos x="0" y="726"/>
                </a:cxn>
                <a:cxn ang="0">
                  <a:pos x="182" y="771"/>
                </a:cxn>
                <a:cxn ang="0">
                  <a:pos x="272" y="363"/>
                </a:cxn>
                <a:cxn ang="0">
                  <a:pos x="227" y="0"/>
                </a:cxn>
              </a:cxnLst>
              <a:rect l="0" t="0" r="r" b="b"/>
              <a:pathLst>
                <a:path w="272" h="771">
                  <a:moveTo>
                    <a:pt x="227" y="0"/>
                  </a:moveTo>
                  <a:lnTo>
                    <a:pt x="0" y="726"/>
                  </a:lnTo>
                  <a:lnTo>
                    <a:pt x="182" y="771"/>
                  </a:lnTo>
                  <a:lnTo>
                    <a:pt x="272" y="363"/>
                  </a:lnTo>
                  <a:lnTo>
                    <a:pt x="227" y="0"/>
                  </a:lnTo>
                  <a:close/>
                </a:path>
              </a:pathLst>
            </a:custGeom>
            <a:blipFill dpi="0" rotWithShape="1">
              <a:blip r:embed="rId2" cstate="print"/>
              <a:srcRect/>
              <a:tile tx="0" ty="0" sx="100000" sy="100000" flip="none" algn="tl"/>
            </a:blipFill>
            <a:ln w="952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8048" name="Freeform 160" descr="Циновка"/>
            <p:cNvSpPr>
              <a:spLocks/>
            </p:cNvSpPr>
            <p:nvPr/>
          </p:nvSpPr>
          <p:spPr bwMode="auto">
            <a:xfrm>
              <a:off x="3920" y="1956"/>
              <a:ext cx="236" cy="183"/>
            </a:xfrm>
            <a:custGeom>
              <a:avLst/>
              <a:gdLst/>
              <a:ahLst/>
              <a:cxnLst>
                <a:cxn ang="0">
                  <a:pos x="136" y="0"/>
                </a:cxn>
                <a:cxn ang="0">
                  <a:pos x="0" y="454"/>
                </a:cxn>
                <a:cxn ang="0">
                  <a:pos x="545" y="454"/>
                </a:cxn>
                <a:cxn ang="0">
                  <a:pos x="545" y="318"/>
                </a:cxn>
                <a:cxn ang="0">
                  <a:pos x="182" y="318"/>
                </a:cxn>
                <a:cxn ang="0">
                  <a:pos x="136" y="0"/>
                </a:cxn>
              </a:cxnLst>
              <a:rect l="0" t="0" r="r" b="b"/>
              <a:pathLst>
                <a:path w="545" h="454">
                  <a:moveTo>
                    <a:pt x="136" y="0"/>
                  </a:moveTo>
                  <a:lnTo>
                    <a:pt x="0" y="454"/>
                  </a:lnTo>
                  <a:lnTo>
                    <a:pt x="545" y="454"/>
                  </a:lnTo>
                  <a:lnTo>
                    <a:pt x="545" y="318"/>
                  </a:lnTo>
                  <a:lnTo>
                    <a:pt x="182" y="318"/>
                  </a:lnTo>
                  <a:lnTo>
                    <a:pt x="136" y="0"/>
                  </a:lnTo>
                  <a:close/>
                </a:path>
              </a:pathLst>
            </a:custGeom>
            <a:blipFill dpi="0" rotWithShape="1">
              <a:blip r:embed="rId2" cstate="print"/>
              <a:srcRect/>
              <a:tile tx="0" ty="0" sx="100000" sy="100000" flip="none" algn="tl"/>
            </a:blipFill>
            <a:ln w="952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8049" name="Freeform 161"/>
            <p:cNvSpPr>
              <a:spLocks/>
            </p:cNvSpPr>
            <p:nvPr/>
          </p:nvSpPr>
          <p:spPr bwMode="auto">
            <a:xfrm rot="15979788">
              <a:off x="4160" y="2059"/>
              <a:ext cx="49" cy="96"/>
            </a:xfrm>
            <a:custGeom>
              <a:avLst/>
              <a:gdLst/>
              <a:ahLst/>
              <a:cxnLst>
                <a:cxn ang="0">
                  <a:pos x="340" y="46"/>
                </a:cxn>
                <a:cxn ang="0">
                  <a:pos x="23" y="635"/>
                </a:cxn>
                <a:cxn ang="0">
                  <a:pos x="204" y="1044"/>
                </a:cxn>
                <a:cxn ang="0">
                  <a:pos x="477" y="862"/>
                </a:cxn>
                <a:cxn ang="0">
                  <a:pos x="431" y="726"/>
                </a:cxn>
                <a:cxn ang="0">
                  <a:pos x="295" y="817"/>
                </a:cxn>
                <a:cxn ang="0">
                  <a:pos x="250" y="681"/>
                </a:cxn>
                <a:cxn ang="0">
                  <a:pos x="386" y="635"/>
                </a:cxn>
                <a:cxn ang="0">
                  <a:pos x="340" y="272"/>
                </a:cxn>
                <a:cxn ang="0">
                  <a:pos x="431" y="726"/>
                </a:cxn>
                <a:cxn ang="0">
                  <a:pos x="613" y="681"/>
                </a:cxn>
                <a:cxn ang="0">
                  <a:pos x="567" y="363"/>
                </a:cxn>
                <a:cxn ang="0">
                  <a:pos x="613" y="91"/>
                </a:cxn>
                <a:cxn ang="0">
                  <a:pos x="386" y="0"/>
                </a:cxn>
                <a:cxn ang="0">
                  <a:pos x="340" y="91"/>
                </a:cxn>
              </a:cxnLst>
              <a:rect l="0" t="0" r="r" b="b"/>
              <a:pathLst>
                <a:path w="643" h="1082">
                  <a:moveTo>
                    <a:pt x="340" y="46"/>
                  </a:moveTo>
                  <a:cubicBezTo>
                    <a:pt x="193" y="257"/>
                    <a:pt x="46" y="469"/>
                    <a:pt x="23" y="635"/>
                  </a:cubicBezTo>
                  <a:cubicBezTo>
                    <a:pt x="0" y="801"/>
                    <a:pt x="129" y="1006"/>
                    <a:pt x="204" y="1044"/>
                  </a:cubicBezTo>
                  <a:cubicBezTo>
                    <a:pt x="279" y="1082"/>
                    <a:pt x="439" y="915"/>
                    <a:pt x="477" y="862"/>
                  </a:cubicBezTo>
                  <a:cubicBezTo>
                    <a:pt x="515" y="809"/>
                    <a:pt x="461" y="733"/>
                    <a:pt x="431" y="726"/>
                  </a:cubicBezTo>
                  <a:cubicBezTo>
                    <a:pt x="401" y="719"/>
                    <a:pt x="325" y="824"/>
                    <a:pt x="295" y="817"/>
                  </a:cubicBezTo>
                  <a:cubicBezTo>
                    <a:pt x="265" y="810"/>
                    <a:pt x="235" y="711"/>
                    <a:pt x="250" y="681"/>
                  </a:cubicBezTo>
                  <a:cubicBezTo>
                    <a:pt x="265" y="651"/>
                    <a:pt x="371" y="703"/>
                    <a:pt x="386" y="635"/>
                  </a:cubicBezTo>
                  <a:cubicBezTo>
                    <a:pt x="401" y="567"/>
                    <a:pt x="333" y="257"/>
                    <a:pt x="340" y="272"/>
                  </a:cubicBezTo>
                  <a:cubicBezTo>
                    <a:pt x="347" y="287"/>
                    <a:pt x="386" y="658"/>
                    <a:pt x="431" y="726"/>
                  </a:cubicBezTo>
                  <a:cubicBezTo>
                    <a:pt x="476" y="794"/>
                    <a:pt x="590" y="742"/>
                    <a:pt x="613" y="681"/>
                  </a:cubicBezTo>
                  <a:cubicBezTo>
                    <a:pt x="636" y="620"/>
                    <a:pt x="567" y="461"/>
                    <a:pt x="567" y="363"/>
                  </a:cubicBezTo>
                  <a:cubicBezTo>
                    <a:pt x="567" y="265"/>
                    <a:pt x="643" y="151"/>
                    <a:pt x="613" y="91"/>
                  </a:cubicBezTo>
                  <a:cubicBezTo>
                    <a:pt x="583" y="31"/>
                    <a:pt x="431" y="0"/>
                    <a:pt x="386" y="0"/>
                  </a:cubicBezTo>
                  <a:cubicBezTo>
                    <a:pt x="341" y="0"/>
                    <a:pt x="340" y="45"/>
                    <a:pt x="340" y="91"/>
                  </a:cubicBezTo>
                </a:path>
              </a:pathLst>
            </a:custGeom>
            <a:solidFill>
              <a:schemeClr val="tx2"/>
            </a:solidFill>
            <a:ln w="952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8050" name="Freeform 162"/>
            <p:cNvSpPr>
              <a:spLocks/>
            </p:cNvSpPr>
            <p:nvPr/>
          </p:nvSpPr>
          <p:spPr bwMode="auto">
            <a:xfrm>
              <a:off x="3989" y="1924"/>
              <a:ext cx="178" cy="213"/>
            </a:xfrm>
            <a:custGeom>
              <a:avLst/>
              <a:gdLst/>
              <a:ahLst/>
              <a:cxnLst>
                <a:cxn ang="0">
                  <a:pos x="409" y="0"/>
                </a:cxn>
                <a:cxn ang="0">
                  <a:pos x="0" y="499"/>
                </a:cxn>
                <a:cxn ang="0">
                  <a:pos x="409" y="499"/>
                </a:cxn>
                <a:cxn ang="0">
                  <a:pos x="409" y="0"/>
                </a:cxn>
              </a:cxnLst>
              <a:rect l="0" t="0" r="r" b="b"/>
              <a:pathLst>
                <a:path w="409" h="499">
                  <a:moveTo>
                    <a:pt x="409" y="0"/>
                  </a:moveTo>
                  <a:lnTo>
                    <a:pt x="0" y="499"/>
                  </a:lnTo>
                  <a:lnTo>
                    <a:pt x="409" y="499"/>
                  </a:lnTo>
                  <a:lnTo>
                    <a:pt x="409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8051" name="Freeform 163"/>
            <p:cNvSpPr>
              <a:spLocks/>
            </p:cNvSpPr>
            <p:nvPr/>
          </p:nvSpPr>
          <p:spPr bwMode="auto">
            <a:xfrm>
              <a:off x="4029" y="1752"/>
              <a:ext cx="138" cy="92"/>
            </a:xfrm>
            <a:custGeom>
              <a:avLst/>
              <a:gdLst/>
              <a:ahLst/>
              <a:cxnLst>
                <a:cxn ang="0">
                  <a:pos x="0" y="91"/>
                </a:cxn>
                <a:cxn ang="0">
                  <a:pos x="318" y="227"/>
                </a:cxn>
                <a:cxn ang="0">
                  <a:pos x="318" y="91"/>
                </a:cxn>
                <a:cxn ang="0">
                  <a:pos x="91" y="0"/>
                </a:cxn>
                <a:cxn ang="0">
                  <a:pos x="0" y="46"/>
                </a:cxn>
                <a:cxn ang="0">
                  <a:pos x="0" y="91"/>
                </a:cxn>
              </a:cxnLst>
              <a:rect l="0" t="0" r="r" b="b"/>
              <a:pathLst>
                <a:path w="318" h="227">
                  <a:moveTo>
                    <a:pt x="0" y="91"/>
                  </a:moveTo>
                  <a:lnTo>
                    <a:pt x="318" y="227"/>
                  </a:lnTo>
                  <a:lnTo>
                    <a:pt x="318" y="91"/>
                  </a:lnTo>
                  <a:lnTo>
                    <a:pt x="91" y="0"/>
                  </a:lnTo>
                  <a:lnTo>
                    <a:pt x="0" y="46"/>
                  </a:lnTo>
                  <a:lnTo>
                    <a:pt x="0" y="91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2" name="Group 164"/>
          <p:cNvGrpSpPr>
            <a:grpSpLocks/>
          </p:cNvGrpSpPr>
          <p:nvPr/>
        </p:nvGrpSpPr>
        <p:grpSpPr bwMode="auto">
          <a:xfrm>
            <a:off x="5364163" y="2636838"/>
            <a:ext cx="936625" cy="1511300"/>
            <a:chOff x="3832" y="1752"/>
            <a:chExt cx="590" cy="952"/>
          </a:xfrm>
        </p:grpSpPr>
        <p:sp>
          <p:nvSpPr>
            <p:cNvPr id="38053" name="Freeform 165"/>
            <p:cNvSpPr>
              <a:spLocks/>
            </p:cNvSpPr>
            <p:nvPr/>
          </p:nvSpPr>
          <p:spPr bwMode="auto">
            <a:xfrm flipH="1">
              <a:off x="4245" y="2584"/>
              <a:ext cx="177" cy="119"/>
            </a:xfrm>
            <a:custGeom>
              <a:avLst/>
              <a:gdLst/>
              <a:ahLst/>
              <a:cxnLst>
                <a:cxn ang="0">
                  <a:pos x="695" y="68"/>
                </a:cxn>
                <a:cxn ang="0">
                  <a:pos x="650" y="204"/>
                </a:cxn>
                <a:cxn ang="0">
                  <a:pos x="559" y="249"/>
                </a:cxn>
                <a:cxn ang="0">
                  <a:pos x="196" y="295"/>
                </a:cxn>
                <a:cxn ang="0">
                  <a:pos x="60" y="385"/>
                </a:cxn>
                <a:cxn ang="0">
                  <a:pos x="60" y="476"/>
                </a:cxn>
                <a:cxn ang="0">
                  <a:pos x="423" y="476"/>
                </a:cxn>
                <a:cxn ang="0">
                  <a:pos x="650" y="385"/>
                </a:cxn>
                <a:cxn ang="0">
                  <a:pos x="740" y="431"/>
                </a:cxn>
                <a:cxn ang="0">
                  <a:pos x="740" y="476"/>
                </a:cxn>
                <a:cxn ang="0">
                  <a:pos x="967" y="476"/>
                </a:cxn>
                <a:cxn ang="0">
                  <a:pos x="967" y="68"/>
                </a:cxn>
                <a:cxn ang="0">
                  <a:pos x="695" y="68"/>
                </a:cxn>
              </a:cxnLst>
              <a:rect l="0" t="0" r="r" b="b"/>
              <a:pathLst>
                <a:path w="1012" h="544">
                  <a:moveTo>
                    <a:pt x="695" y="68"/>
                  </a:moveTo>
                  <a:cubicBezTo>
                    <a:pt x="642" y="91"/>
                    <a:pt x="673" y="174"/>
                    <a:pt x="650" y="204"/>
                  </a:cubicBezTo>
                  <a:cubicBezTo>
                    <a:pt x="627" y="234"/>
                    <a:pt x="635" y="234"/>
                    <a:pt x="559" y="249"/>
                  </a:cubicBezTo>
                  <a:cubicBezTo>
                    <a:pt x="483" y="264"/>
                    <a:pt x="279" y="272"/>
                    <a:pt x="196" y="295"/>
                  </a:cubicBezTo>
                  <a:cubicBezTo>
                    <a:pt x="113" y="318"/>
                    <a:pt x="83" y="355"/>
                    <a:pt x="60" y="385"/>
                  </a:cubicBezTo>
                  <a:cubicBezTo>
                    <a:pt x="37" y="415"/>
                    <a:pt x="0" y="461"/>
                    <a:pt x="60" y="476"/>
                  </a:cubicBezTo>
                  <a:cubicBezTo>
                    <a:pt x="120" y="491"/>
                    <a:pt x="325" y="491"/>
                    <a:pt x="423" y="476"/>
                  </a:cubicBezTo>
                  <a:cubicBezTo>
                    <a:pt x="521" y="461"/>
                    <a:pt x="597" y="392"/>
                    <a:pt x="650" y="385"/>
                  </a:cubicBezTo>
                  <a:cubicBezTo>
                    <a:pt x="703" y="378"/>
                    <a:pt x="725" y="416"/>
                    <a:pt x="740" y="431"/>
                  </a:cubicBezTo>
                  <a:cubicBezTo>
                    <a:pt x="755" y="446"/>
                    <a:pt x="702" y="469"/>
                    <a:pt x="740" y="476"/>
                  </a:cubicBezTo>
                  <a:cubicBezTo>
                    <a:pt x="778" y="483"/>
                    <a:pt x="929" y="544"/>
                    <a:pt x="967" y="476"/>
                  </a:cubicBezTo>
                  <a:cubicBezTo>
                    <a:pt x="1005" y="408"/>
                    <a:pt x="1012" y="136"/>
                    <a:pt x="967" y="68"/>
                  </a:cubicBezTo>
                  <a:cubicBezTo>
                    <a:pt x="922" y="0"/>
                    <a:pt x="748" y="45"/>
                    <a:pt x="695" y="68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8054" name="Freeform 166"/>
            <p:cNvSpPr>
              <a:spLocks/>
            </p:cNvSpPr>
            <p:nvPr/>
          </p:nvSpPr>
          <p:spPr bwMode="auto">
            <a:xfrm>
              <a:off x="3832" y="2585"/>
              <a:ext cx="177" cy="119"/>
            </a:xfrm>
            <a:custGeom>
              <a:avLst/>
              <a:gdLst/>
              <a:ahLst/>
              <a:cxnLst>
                <a:cxn ang="0">
                  <a:pos x="695" y="68"/>
                </a:cxn>
                <a:cxn ang="0">
                  <a:pos x="650" y="204"/>
                </a:cxn>
                <a:cxn ang="0">
                  <a:pos x="559" y="249"/>
                </a:cxn>
                <a:cxn ang="0">
                  <a:pos x="196" y="295"/>
                </a:cxn>
                <a:cxn ang="0">
                  <a:pos x="60" y="385"/>
                </a:cxn>
                <a:cxn ang="0">
                  <a:pos x="60" y="476"/>
                </a:cxn>
                <a:cxn ang="0">
                  <a:pos x="423" y="476"/>
                </a:cxn>
                <a:cxn ang="0">
                  <a:pos x="650" y="385"/>
                </a:cxn>
                <a:cxn ang="0">
                  <a:pos x="740" y="431"/>
                </a:cxn>
                <a:cxn ang="0">
                  <a:pos x="740" y="476"/>
                </a:cxn>
                <a:cxn ang="0">
                  <a:pos x="967" y="476"/>
                </a:cxn>
                <a:cxn ang="0">
                  <a:pos x="967" y="68"/>
                </a:cxn>
                <a:cxn ang="0">
                  <a:pos x="695" y="68"/>
                </a:cxn>
              </a:cxnLst>
              <a:rect l="0" t="0" r="r" b="b"/>
              <a:pathLst>
                <a:path w="1012" h="544">
                  <a:moveTo>
                    <a:pt x="695" y="68"/>
                  </a:moveTo>
                  <a:cubicBezTo>
                    <a:pt x="642" y="91"/>
                    <a:pt x="673" y="174"/>
                    <a:pt x="650" y="204"/>
                  </a:cubicBezTo>
                  <a:cubicBezTo>
                    <a:pt x="627" y="234"/>
                    <a:pt x="635" y="234"/>
                    <a:pt x="559" y="249"/>
                  </a:cubicBezTo>
                  <a:cubicBezTo>
                    <a:pt x="483" y="264"/>
                    <a:pt x="279" y="272"/>
                    <a:pt x="196" y="295"/>
                  </a:cubicBezTo>
                  <a:cubicBezTo>
                    <a:pt x="113" y="318"/>
                    <a:pt x="83" y="355"/>
                    <a:pt x="60" y="385"/>
                  </a:cubicBezTo>
                  <a:cubicBezTo>
                    <a:pt x="37" y="415"/>
                    <a:pt x="0" y="461"/>
                    <a:pt x="60" y="476"/>
                  </a:cubicBezTo>
                  <a:cubicBezTo>
                    <a:pt x="120" y="491"/>
                    <a:pt x="325" y="491"/>
                    <a:pt x="423" y="476"/>
                  </a:cubicBezTo>
                  <a:cubicBezTo>
                    <a:pt x="521" y="461"/>
                    <a:pt x="597" y="392"/>
                    <a:pt x="650" y="385"/>
                  </a:cubicBezTo>
                  <a:cubicBezTo>
                    <a:pt x="703" y="378"/>
                    <a:pt x="725" y="416"/>
                    <a:pt x="740" y="431"/>
                  </a:cubicBezTo>
                  <a:cubicBezTo>
                    <a:pt x="755" y="446"/>
                    <a:pt x="702" y="469"/>
                    <a:pt x="740" y="476"/>
                  </a:cubicBezTo>
                  <a:cubicBezTo>
                    <a:pt x="778" y="483"/>
                    <a:pt x="929" y="544"/>
                    <a:pt x="967" y="476"/>
                  </a:cubicBezTo>
                  <a:cubicBezTo>
                    <a:pt x="1005" y="408"/>
                    <a:pt x="1012" y="136"/>
                    <a:pt x="967" y="68"/>
                  </a:cubicBezTo>
                  <a:cubicBezTo>
                    <a:pt x="922" y="0"/>
                    <a:pt x="748" y="45"/>
                    <a:pt x="695" y="68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8055" name="Freeform 167"/>
            <p:cNvSpPr>
              <a:spLocks/>
            </p:cNvSpPr>
            <p:nvPr/>
          </p:nvSpPr>
          <p:spPr bwMode="auto">
            <a:xfrm flipH="1">
              <a:off x="4304" y="2173"/>
              <a:ext cx="53" cy="89"/>
            </a:xfrm>
            <a:custGeom>
              <a:avLst/>
              <a:gdLst/>
              <a:ahLst/>
              <a:cxnLst>
                <a:cxn ang="0">
                  <a:pos x="340" y="46"/>
                </a:cxn>
                <a:cxn ang="0">
                  <a:pos x="23" y="635"/>
                </a:cxn>
                <a:cxn ang="0">
                  <a:pos x="204" y="1044"/>
                </a:cxn>
                <a:cxn ang="0">
                  <a:pos x="477" y="862"/>
                </a:cxn>
                <a:cxn ang="0">
                  <a:pos x="431" y="726"/>
                </a:cxn>
                <a:cxn ang="0">
                  <a:pos x="295" y="817"/>
                </a:cxn>
                <a:cxn ang="0">
                  <a:pos x="250" y="681"/>
                </a:cxn>
                <a:cxn ang="0">
                  <a:pos x="386" y="635"/>
                </a:cxn>
                <a:cxn ang="0">
                  <a:pos x="340" y="272"/>
                </a:cxn>
                <a:cxn ang="0">
                  <a:pos x="431" y="726"/>
                </a:cxn>
                <a:cxn ang="0">
                  <a:pos x="613" y="681"/>
                </a:cxn>
                <a:cxn ang="0">
                  <a:pos x="567" y="363"/>
                </a:cxn>
                <a:cxn ang="0">
                  <a:pos x="613" y="91"/>
                </a:cxn>
                <a:cxn ang="0">
                  <a:pos x="386" y="0"/>
                </a:cxn>
                <a:cxn ang="0">
                  <a:pos x="340" y="91"/>
                </a:cxn>
              </a:cxnLst>
              <a:rect l="0" t="0" r="r" b="b"/>
              <a:pathLst>
                <a:path w="643" h="1082">
                  <a:moveTo>
                    <a:pt x="340" y="46"/>
                  </a:moveTo>
                  <a:cubicBezTo>
                    <a:pt x="193" y="257"/>
                    <a:pt x="46" y="469"/>
                    <a:pt x="23" y="635"/>
                  </a:cubicBezTo>
                  <a:cubicBezTo>
                    <a:pt x="0" y="801"/>
                    <a:pt x="129" y="1006"/>
                    <a:pt x="204" y="1044"/>
                  </a:cubicBezTo>
                  <a:cubicBezTo>
                    <a:pt x="279" y="1082"/>
                    <a:pt x="439" y="915"/>
                    <a:pt x="477" y="862"/>
                  </a:cubicBezTo>
                  <a:cubicBezTo>
                    <a:pt x="515" y="809"/>
                    <a:pt x="461" y="733"/>
                    <a:pt x="431" y="726"/>
                  </a:cubicBezTo>
                  <a:cubicBezTo>
                    <a:pt x="401" y="719"/>
                    <a:pt x="325" y="824"/>
                    <a:pt x="295" y="817"/>
                  </a:cubicBezTo>
                  <a:cubicBezTo>
                    <a:pt x="265" y="810"/>
                    <a:pt x="235" y="711"/>
                    <a:pt x="250" y="681"/>
                  </a:cubicBezTo>
                  <a:cubicBezTo>
                    <a:pt x="265" y="651"/>
                    <a:pt x="371" y="703"/>
                    <a:pt x="386" y="635"/>
                  </a:cubicBezTo>
                  <a:cubicBezTo>
                    <a:pt x="401" y="567"/>
                    <a:pt x="333" y="257"/>
                    <a:pt x="340" y="272"/>
                  </a:cubicBezTo>
                  <a:cubicBezTo>
                    <a:pt x="347" y="287"/>
                    <a:pt x="386" y="658"/>
                    <a:pt x="431" y="726"/>
                  </a:cubicBezTo>
                  <a:cubicBezTo>
                    <a:pt x="476" y="794"/>
                    <a:pt x="590" y="742"/>
                    <a:pt x="613" y="681"/>
                  </a:cubicBezTo>
                  <a:cubicBezTo>
                    <a:pt x="636" y="620"/>
                    <a:pt x="567" y="461"/>
                    <a:pt x="567" y="363"/>
                  </a:cubicBezTo>
                  <a:cubicBezTo>
                    <a:pt x="567" y="265"/>
                    <a:pt x="643" y="151"/>
                    <a:pt x="613" y="91"/>
                  </a:cubicBezTo>
                  <a:cubicBezTo>
                    <a:pt x="583" y="31"/>
                    <a:pt x="431" y="0"/>
                    <a:pt x="386" y="0"/>
                  </a:cubicBezTo>
                  <a:cubicBezTo>
                    <a:pt x="341" y="0"/>
                    <a:pt x="340" y="45"/>
                    <a:pt x="340" y="91"/>
                  </a:cubicBezTo>
                </a:path>
              </a:pathLst>
            </a:custGeom>
            <a:solidFill>
              <a:schemeClr val="tx2"/>
            </a:solidFill>
            <a:ln w="952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8056" name="Freeform 168" descr="Циновка"/>
            <p:cNvSpPr>
              <a:spLocks/>
            </p:cNvSpPr>
            <p:nvPr/>
          </p:nvSpPr>
          <p:spPr bwMode="auto">
            <a:xfrm>
              <a:off x="3956" y="1911"/>
              <a:ext cx="309" cy="335"/>
            </a:xfrm>
            <a:custGeom>
              <a:avLst/>
              <a:gdLst/>
              <a:ahLst/>
              <a:cxnLst>
                <a:cxn ang="0">
                  <a:pos x="356" y="15"/>
                </a:cxn>
                <a:cxn ang="0">
                  <a:pos x="38" y="197"/>
                </a:cxn>
                <a:cxn ang="0">
                  <a:pos x="129" y="877"/>
                </a:cxn>
                <a:cxn ang="0">
                  <a:pos x="673" y="968"/>
                </a:cxn>
                <a:cxn ang="0">
                  <a:pos x="809" y="333"/>
                </a:cxn>
                <a:cxn ang="0">
                  <a:pos x="718" y="106"/>
                </a:cxn>
                <a:cxn ang="0">
                  <a:pos x="356" y="15"/>
                </a:cxn>
              </a:cxnLst>
              <a:rect l="0" t="0" r="r" b="b"/>
              <a:pathLst>
                <a:path w="816" h="1059">
                  <a:moveTo>
                    <a:pt x="356" y="15"/>
                  </a:moveTo>
                  <a:cubicBezTo>
                    <a:pt x="243" y="30"/>
                    <a:pt x="76" y="53"/>
                    <a:pt x="38" y="197"/>
                  </a:cubicBezTo>
                  <a:cubicBezTo>
                    <a:pt x="0" y="341"/>
                    <a:pt x="23" y="749"/>
                    <a:pt x="129" y="877"/>
                  </a:cubicBezTo>
                  <a:cubicBezTo>
                    <a:pt x="235" y="1005"/>
                    <a:pt x="560" y="1059"/>
                    <a:pt x="673" y="968"/>
                  </a:cubicBezTo>
                  <a:cubicBezTo>
                    <a:pt x="786" y="877"/>
                    <a:pt x="802" y="477"/>
                    <a:pt x="809" y="333"/>
                  </a:cubicBezTo>
                  <a:cubicBezTo>
                    <a:pt x="816" y="189"/>
                    <a:pt x="794" y="159"/>
                    <a:pt x="718" y="106"/>
                  </a:cubicBezTo>
                  <a:cubicBezTo>
                    <a:pt x="642" y="53"/>
                    <a:pt x="469" y="0"/>
                    <a:pt x="356" y="15"/>
                  </a:cubicBezTo>
                  <a:close/>
                </a:path>
              </a:pathLst>
            </a:custGeom>
            <a:blipFill dpi="0" rotWithShape="1">
              <a:blip r:embed="rId2" cstate="print"/>
              <a:srcRect/>
              <a:tile tx="0" ty="0" sx="100000" sy="100000" flip="none" algn="tl"/>
            </a:blipFill>
            <a:ln w="952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8057" name="Freeform 169"/>
            <p:cNvSpPr>
              <a:spLocks/>
            </p:cNvSpPr>
            <p:nvPr/>
          </p:nvSpPr>
          <p:spPr bwMode="auto">
            <a:xfrm>
              <a:off x="4079" y="1770"/>
              <a:ext cx="94" cy="181"/>
            </a:xfrm>
            <a:custGeom>
              <a:avLst/>
              <a:gdLst/>
              <a:ahLst/>
              <a:cxnLst>
                <a:cxn ang="0">
                  <a:pos x="0" y="256"/>
                </a:cxn>
                <a:cxn ang="0">
                  <a:pos x="30" y="433"/>
                </a:cxn>
                <a:cxn ang="0">
                  <a:pos x="192" y="418"/>
                </a:cxn>
                <a:cxn ang="0">
                  <a:pos x="140" y="270"/>
                </a:cxn>
                <a:cxn ang="0">
                  <a:pos x="89" y="130"/>
                </a:cxn>
                <a:cxn ang="0">
                  <a:pos x="0" y="256"/>
                </a:cxn>
              </a:cxnLst>
              <a:rect l="0" t="0" r="r" b="b"/>
              <a:pathLst>
                <a:path w="218" h="448">
                  <a:moveTo>
                    <a:pt x="0" y="256"/>
                  </a:moveTo>
                  <a:cubicBezTo>
                    <a:pt x="14" y="315"/>
                    <a:pt x="9" y="375"/>
                    <a:pt x="30" y="433"/>
                  </a:cubicBezTo>
                  <a:cubicBezTo>
                    <a:pt x="84" y="428"/>
                    <a:pt x="147" y="448"/>
                    <a:pt x="192" y="418"/>
                  </a:cubicBezTo>
                  <a:cubicBezTo>
                    <a:pt x="218" y="401"/>
                    <a:pt x="158" y="288"/>
                    <a:pt x="140" y="270"/>
                  </a:cubicBezTo>
                  <a:cubicBezTo>
                    <a:pt x="119" y="0"/>
                    <a:pt x="167" y="77"/>
                    <a:pt x="89" y="130"/>
                  </a:cubicBezTo>
                  <a:cubicBezTo>
                    <a:pt x="65" y="178"/>
                    <a:pt x="24" y="207"/>
                    <a:pt x="0" y="256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grpSp>
          <p:nvGrpSpPr>
            <p:cNvPr id="23" name="Group 170"/>
            <p:cNvGrpSpPr>
              <a:grpSpLocks/>
            </p:cNvGrpSpPr>
            <p:nvPr/>
          </p:nvGrpSpPr>
          <p:grpSpPr bwMode="auto">
            <a:xfrm>
              <a:off x="4015" y="1752"/>
              <a:ext cx="152" cy="165"/>
              <a:chOff x="2983" y="754"/>
              <a:chExt cx="1857" cy="2126"/>
            </a:xfrm>
          </p:grpSpPr>
          <p:sp>
            <p:nvSpPr>
              <p:cNvPr id="38059" name="Freeform 171"/>
              <p:cNvSpPr>
                <a:spLocks/>
              </p:cNvSpPr>
              <p:nvPr/>
            </p:nvSpPr>
            <p:spPr bwMode="auto">
              <a:xfrm>
                <a:off x="2983" y="798"/>
                <a:ext cx="1640" cy="2082"/>
              </a:xfrm>
              <a:custGeom>
                <a:avLst/>
                <a:gdLst/>
                <a:ahLst/>
                <a:cxnLst>
                  <a:cxn ang="0">
                    <a:pos x="820" y="7"/>
                  </a:cxn>
                  <a:cxn ang="0">
                    <a:pos x="539" y="81"/>
                  </a:cxn>
                  <a:cxn ang="0">
                    <a:pos x="333" y="192"/>
                  </a:cxn>
                  <a:cxn ang="0">
                    <a:pos x="222" y="302"/>
                  </a:cxn>
                  <a:cxn ang="0">
                    <a:pos x="89" y="516"/>
                  </a:cxn>
                  <a:cxn ang="0">
                    <a:pos x="170" y="627"/>
                  </a:cxn>
                  <a:cxn ang="0">
                    <a:pos x="155" y="1070"/>
                  </a:cxn>
                  <a:cxn ang="0">
                    <a:pos x="96" y="1196"/>
                  </a:cxn>
                  <a:cxn ang="0">
                    <a:pos x="0" y="1366"/>
                  </a:cxn>
                  <a:cxn ang="0">
                    <a:pos x="185" y="1580"/>
                  </a:cxn>
                  <a:cxn ang="0">
                    <a:pos x="237" y="1632"/>
                  </a:cxn>
                  <a:cxn ang="0">
                    <a:pos x="355" y="1764"/>
                  </a:cxn>
                  <a:cxn ang="0">
                    <a:pos x="569" y="2067"/>
                  </a:cxn>
                  <a:cxn ang="0">
                    <a:pos x="857" y="2052"/>
                  </a:cxn>
                  <a:cxn ang="0">
                    <a:pos x="1005" y="1956"/>
                  </a:cxn>
                  <a:cxn ang="0">
                    <a:pos x="1167" y="1816"/>
                  </a:cxn>
                  <a:cxn ang="0">
                    <a:pos x="1293" y="1683"/>
                  </a:cxn>
                  <a:cxn ang="0">
                    <a:pos x="1330" y="1609"/>
                  </a:cxn>
                  <a:cxn ang="0">
                    <a:pos x="1389" y="1462"/>
                  </a:cxn>
                  <a:cxn ang="0">
                    <a:pos x="1485" y="1373"/>
                  </a:cxn>
                  <a:cxn ang="0">
                    <a:pos x="1573" y="1255"/>
                  </a:cxn>
                  <a:cxn ang="0">
                    <a:pos x="1640" y="1107"/>
                  </a:cxn>
                  <a:cxn ang="0">
                    <a:pos x="1485" y="967"/>
                  </a:cxn>
                  <a:cxn ang="0">
                    <a:pos x="1359" y="967"/>
                  </a:cxn>
                  <a:cxn ang="0">
                    <a:pos x="1293" y="886"/>
                  </a:cxn>
                  <a:cxn ang="0">
                    <a:pos x="1204" y="672"/>
                  </a:cxn>
                  <a:cxn ang="0">
                    <a:pos x="997" y="539"/>
                  </a:cxn>
                  <a:cxn ang="0">
                    <a:pos x="975" y="295"/>
                  </a:cxn>
                  <a:cxn ang="0">
                    <a:pos x="909" y="324"/>
                  </a:cxn>
                  <a:cxn ang="0">
                    <a:pos x="643" y="391"/>
                  </a:cxn>
                  <a:cxn ang="0">
                    <a:pos x="599" y="413"/>
                  </a:cxn>
                  <a:cxn ang="0">
                    <a:pos x="473" y="531"/>
                  </a:cxn>
                  <a:cxn ang="0">
                    <a:pos x="67" y="605"/>
                  </a:cxn>
                </a:cxnLst>
                <a:rect l="0" t="0" r="r" b="b"/>
                <a:pathLst>
                  <a:path w="1640" h="2082">
                    <a:moveTo>
                      <a:pt x="1182" y="29"/>
                    </a:moveTo>
                    <a:cubicBezTo>
                      <a:pt x="1053" y="16"/>
                      <a:pt x="949" y="0"/>
                      <a:pt x="820" y="7"/>
                    </a:cubicBezTo>
                    <a:cubicBezTo>
                      <a:pt x="777" y="15"/>
                      <a:pt x="738" y="29"/>
                      <a:pt x="695" y="36"/>
                    </a:cubicBezTo>
                    <a:cubicBezTo>
                      <a:pt x="648" y="52"/>
                      <a:pt x="580" y="53"/>
                      <a:pt x="539" y="81"/>
                    </a:cubicBezTo>
                    <a:cubicBezTo>
                      <a:pt x="508" y="102"/>
                      <a:pt x="445" y="126"/>
                      <a:pt x="407" y="140"/>
                    </a:cubicBezTo>
                    <a:cubicBezTo>
                      <a:pt x="384" y="162"/>
                      <a:pt x="357" y="172"/>
                      <a:pt x="333" y="192"/>
                    </a:cubicBezTo>
                    <a:cubicBezTo>
                      <a:pt x="285" y="232"/>
                      <a:pt x="337" y="198"/>
                      <a:pt x="288" y="228"/>
                    </a:cubicBezTo>
                    <a:cubicBezTo>
                      <a:pt x="244" y="290"/>
                      <a:pt x="268" y="267"/>
                      <a:pt x="222" y="302"/>
                    </a:cubicBezTo>
                    <a:cubicBezTo>
                      <a:pt x="211" y="335"/>
                      <a:pt x="177" y="356"/>
                      <a:pt x="155" y="384"/>
                    </a:cubicBezTo>
                    <a:cubicBezTo>
                      <a:pt x="123" y="426"/>
                      <a:pt x="118" y="474"/>
                      <a:pt x="89" y="516"/>
                    </a:cubicBezTo>
                    <a:cubicBezTo>
                      <a:pt x="91" y="543"/>
                      <a:pt x="76" y="579"/>
                      <a:pt x="96" y="598"/>
                    </a:cubicBezTo>
                    <a:cubicBezTo>
                      <a:pt x="159" y="657"/>
                      <a:pt x="212" y="565"/>
                      <a:pt x="170" y="627"/>
                    </a:cubicBezTo>
                    <a:cubicBezTo>
                      <a:pt x="158" y="718"/>
                      <a:pt x="129" y="833"/>
                      <a:pt x="185" y="915"/>
                    </a:cubicBezTo>
                    <a:cubicBezTo>
                      <a:pt x="202" y="968"/>
                      <a:pt x="185" y="1025"/>
                      <a:pt x="155" y="1070"/>
                    </a:cubicBezTo>
                    <a:cubicBezTo>
                      <a:pt x="136" y="1132"/>
                      <a:pt x="150" y="1102"/>
                      <a:pt x="111" y="1159"/>
                    </a:cubicBezTo>
                    <a:cubicBezTo>
                      <a:pt x="104" y="1170"/>
                      <a:pt x="101" y="1184"/>
                      <a:pt x="96" y="1196"/>
                    </a:cubicBezTo>
                    <a:cubicBezTo>
                      <a:pt x="80" y="1232"/>
                      <a:pt x="59" y="1267"/>
                      <a:pt x="37" y="1299"/>
                    </a:cubicBezTo>
                    <a:cubicBezTo>
                      <a:pt x="29" y="1323"/>
                      <a:pt x="0" y="1366"/>
                      <a:pt x="0" y="1366"/>
                    </a:cubicBezTo>
                    <a:cubicBezTo>
                      <a:pt x="63" y="1404"/>
                      <a:pt x="138" y="1410"/>
                      <a:pt x="207" y="1432"/>
                    </a:cubicBezTo>
                    <a:cubicBezTo>
                      <a:pt x="262" y="1470"/>
                      <a:pt x="214" y="1538"/>
                      <a:pt x="185" y="1580"/>
                    </a:cubicBezTo>
                    <a:cubicBezTo>
                      <a:pt x="187" y="1587"/>
                      <a:pt x="187" y="1597"/>
                      <a:pt x="192" y="1602"/>
                    </a:cubicBezTo>
                    <a:cubicBezTo>
                      <a:pt x="205" y="1615"/>
                      <a:pt x="237" y="1632"/>
                      <a:pt x="237" y="1632"/>
                    </a:cubicBezTo>
                    <a:cubicBezTo>
                      <a:pt x="250" y="1674"/>
                      <a:pt x="225" y="1705"/>
                      <a:pt x="274" y="1720"/>
                    </a:cubicBezTo>
                    <a:cubicBezTo>
                      <a:pt x="299" y="1737"/>
                      <a:pt x="355" y="1764"/>
                      <a:pt x="355" y="1764"/>
                    </a:cubicBezTo>
                    <a:cubicBezTo>
                      <a:pt x="377" y="1787"/>
                      <a:pt x="389" y="1812"/>
                      <a:pt x="407" y="1838"/>
                    </a:cubicBezTo>
                    <a:cubicBezTo>
                      <a:pt x="426" y="1936"/>
                      <a:pt x="466" y="2032"/>
                      <a:pt x="569" y="2067"/>
                    </a:cubicBezTo>
                    <a:cubicBezTo>
                      <a:pt x="607" y="2080"/>
                      <a:pt x="682" y="2080"/>
                      <a:pt x="709" y="2082"/>
                    </a:cubicBezTo>
                    <a:cubicBezTo>
                      <a:pt x="736" y="2078"/>
                      <a:pt x="821" y="2072"/>
                      <a:pt x="857" y="2052"/>
                    </a:cubicBezTo>
                    <a:cubicBezTo>
                      <a:pt x="881" y="2038"/>
                      <a:pt x="900" y="2016"/>
                      <a:pt x="923" y="2001"/>
                    </a:cubicBezTo>
                    <a:cubicBezTo>
                      <a:pt x="948" y="1984"/>
                      <a:pt x="980" y="1974"/>
                      <a:pt x="1005" y="1956"/>
                    </a:cubicBezTo>
                    <a:cubicBezTo>
                      <a:pt x="1047" y="1926"/>
                      <a:pt x="1080" y="1883"/>
                      <a:pt x="1123" y="1853"/>
                    </a:cubicBezTo>
                    <a:cubicBezTo>
                      <a:pt x="1153" y="1810"/>
                      <a:pt x="1120" y="1850"/>
                      <a:pt x="1167" y="1816"/>
                    </a:cubicBezTo>
                    <a:cubicBezTo>
                      <a:pt x="1200" y="1792"/>
                      <a:pt x="1180" y="1794"/>
                      <a:pt x="1211" y="1764"/>
                    </a:cubicBezTo>
                    <a:cubicBezTo>
                      <a:pt x="1239" y="1737"/>
                      <a:pt x="1270" y="1716"/>
                      <a:pt x="1293" y="1683"/>
                    </a:cubicBezTo>
                    <a:cubicBezTo>
                      <a:pt x="1314" y="1618"/>
                      <a:pt x="1280" y="1711"/>
                      <a:pt x="1322" y="1639"/>
                    </a:cubicBezTo>
                    <a:cubicBezTo>
                      <a:pt x="1327" y="1630"/>
                      <a:pt x="1326" y="1619"/>
                      <a:pt x="1330" y="1609"/>
                    </a:cubicBezTo>
                    <a:cubicBezTo>
                      <a:pt x="1338" y="1591"/>
                      <a:pt x="1351" y="1576"/>
                      <a:pt x="1359" y="1558"/>
                    </a:cubicBezTo>
                    <a:cubicBezTo>
                      <a:pt x="1373" y="1527"/>
                      <a:pt x="1378" y="1494"/>
                      <a:pt x="1389" y="1462"/>
                    </a:cubicBezTo>
                    <a:cubicBezTo>
                      <a:pt x="1402" y="1424"/>
                      <a:pt x="1398" y="1388"/>
                      <a:pt x="1433" y="1366"/>
                    </a:cubicBezTo>
                    <a:cubicBezTo>
                      <a:pt x="1450" y="1368"/>
                      <a:pt x="1468" y="1376"/>
                      <a:pt x="1485" y="1373"/>
                    </a:cubicBezTo>
                    <a:cubicBezTo>
                      <a:pt x="1512" y="1368"/>
                      <a:pt x="1516" y="1316"/>
                      <a:pt x="1529" y="1299"/>
                    </a:cubicBezTo>
                    <a:cubicBezTo>
                      <a:pt x="1542" y="1283"/>
                      <a:pt x="1561" y="1272"/>
                      <a:pt x="1573" y="1255"/>
                    </a:cubicBezTo>
                    <a:cubicBezTo>
                      <a:pt x="1585" y="1238"/>
                      <a:pt x="1598" y="1220"/>
                      <a:pt x="1610" y="1203"/>
                    </a:cubicBezTo>
                    <a:cubicBezTo>
                      <a:pt x="1628" y="1178"/>
                      <a:pt x="1630" y="1136"/>
                      <a:pt x="1640" y="1107"/>
                    </a:cubicBezTo>
                    <a:cubicBezTo>
                      <a:pt x="1623" y="973"/>
                      <a:pt x="1637" y="1017"/>
                      <a:pt x="1588" y="945"/>
                    </a:cubicBezTo>
                    <a:cubicBezTo>
                      <a:pt x="1546" y="950"/>
                      <a:pt x="1523" y="955"/>
                      <a:pt x="1485" y="967"/>
                    </a:cubicBezTo>
                    <a:cubicBezTo>
                      <a:pt x="1429" y="1023"/>
                      <a:pt x="1441" y="1001"/>
                      <a:pt x="1426" y="923"/>
                    </a:cubicBezTo>
                    <a:cubicBezTo>
                      <a:pt x="1401" y="938"/>
                      <a:pt x="1387" y="958"/>
                      <a:pt x="1359" y="967"/>
                    </a:cubicBezTo>
                    <a:cubicBezTo>
                      <a:pt x="1332" y="1007"/>
                      <a:pt x="1307" y="998"/>
                      <a:pt x="1256" y="1004"/>
                    </a:cubicBezTo>
                    <a:cubicBezTo>
                      <a:pt x="1240" y="960"/>
                      <a:pt x="1278" y="927"/>
                      <a:pt x="1293" y="886"/>
                    </a:cubicBezTo>
                    <a:cubicBezTo>
                      <a:pt x="1288" y="834"/>
                      <a:pt x="1288" y="782"/>
                      <a:pt x="1278" y="731"/>
                    </a:cubicBezTo>
                    <a:cubicBezTo>
                      <a:pt x="1271" y="697"/>
                      <a:pt x="1228" y="686"/>
                      <a:pt x="1204" y="672"/>
                    </a:cubicBezTo>
                    <a:cubicBezTo>
                      <a:pt x="1163" y="648"/>
                      <a:pt x="1129" y="619"/>
                      <a:pt x="1086" y="598"/>
                    </a:cubicBezTo>
                    <a:cubicBezTo>
                      <a:pt x="1059" y="571"/>
                      <a:pt x="1033" y="550"/>
                      <a:pt x="997" y="539"/>
                    </a:cubicBezTo>
                    <a:cubicBezTo>
                      <a:pt x="932" y="471"/>
                      <a:pt x="965" y="396"/>
                      <a:pt x="990" y="317"/>
                    </a:cubicBezTo>
                    <a:cubicBezTo>
                      <a:pt x="985" y="310"/>
                      <a:pt x="984" y="297"/>
                      <a:pt x="975" y="295"/>
                    </a:cubicBezTo>
                    <a:cubicBezTo>
                      <a:pt x="966" y="293"/>
                      <a:pt x="961" y="306"/>
                      <a:pt x="953" y="310"/>
                    </a:cubicBezTo>
                    <a:cubicBezTo>
                      <a:pt x="939" y="316"/>
                      <a:pt x="923" y="319"/>
                      <a:pt x="909" y="324"/>
                    </a:cubicBezTo>
                    <a:cubicBezTo>
                      <a:pt x="855" y="344"/>
                      <a:pt x="803" y="352"/>
                      <a:pt x="746" y="361"/>
                    </a:cubicBezTo>
                    <a:cubicBezTo>
                      <a:pt x="712" y="373"/>
                      <a:pt x="677" y="380"/>
                      <a:pt x="643" y="391"/>
                    </a:cubicBezTo>
                    <a:cubicBezTo>
                      <a:pt x="636" y="396"/>
                      <a:pt x="629" y="402"/>
                      <a:pt x="621" y="406"/>
                    </a:cubicBezTo>
                    <a:cubicBezTo>
                      <a:pt x="614" y="409"/>
                      <a:pt x="605" y="409"/>
                      <a:pt x="599" y="413"/>
                    </a:cubicBezTo>
                    <a:cubicBezTo>
                      <a:pt x="539" y="452"/>
                      <a:pt x="609" y="423"/>
                      <a:pt x="554" y="443"/>
                    </a:cubicBezTo>
                    <a:cubicBezTo>
                      <a:pt x="535" y="462"/>
                      <a:pt x="497" y="515"/>
                      <a:pt x="473" y="531"/>
                    </a:cubicBezTo>
                    <a:cubicBezTo>
                      <a:pt x="383" y="592"/>
                      <a:pt x="235" y="580"/>
                      <a:pt x="141" y="583"/>
                    </a:cubicBezTo>
                    <a:cubicBezTo>
                      <a:pt x="126" y="588"/>
                      <a:pt x="76" y="596"/>
                      <a:pt x="67" y="605"/>
                    </a:cubicBezTo>
                    <a:cubicBezTo>
                      <a:pt x="65" y="607"/>
                      <a:pt x="72" y="610"/>
                      <a:pt x="74" y="612"/>
                    </a:cubicBezTo>
                  </a:path>
                </a:pathLst>
              </a:custGeom>
              <a:solidFill>
                <a:schemeClr val="tx2"/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8060" name="Freeform 172"/>
              <p:cNvSpPr>
                <a:spLocks/>
              </p:cNvSpPr>
              <p:nvPr/>
            </p:nvSpPr>
            <p:spPr bwMode="auto">
              <a:xfrm>
                <a:off x="2990" y="754"/>
                <a:ext cx="1850" cy="1724"/>
              </a:xfrm>
              <a:custGeom>
                <a:avLst/>
                <a:gdLst/>
                <a:ahLst/>
                <a:cxnLst>
                  <a:cxn ang="0">
                    <a:pos x="897" y="317"/>
                  </a:cxn>
                  <a:cxn ang="0">
                    <a:pos x="683" y="369"/>
                  </a:cxn>
                  <a:cxn ang="0">
                    <a:pos x="572" y="406"/>
                  </a:cxn>
                  <a:cxn ang="0">
                    <a:pos x="520" y="435"/>
                  </a:cxn>
                  <a:cxn ang="0">
                    <a:pos x="343" y="546"/>
                  </a:cxn>
                  <a:cxn ang="0">
                    <a:pos x="181" y="554"/>
                  </a:cxn>
                  <a:cxn ang="0">
                    <a:pos x="18" y="546"/>
                  </a:cxn>
                  <a:cxn ang="0">
                    <a:pos x="63" y="502"/>
                  </a:cxn>
                  <a:cxn ang="0">
                    <a:pos x="114" y="428"/>
                  </a:cxn>
                  <a:cxn ang="0">
                    <a:pos x="247" y="214"/>
                  </a:cxn>
                  <a:cxn ang="0">
                    <a:pos x="269" y="192"/>
                  </a:cxn>
                  <a:cxn ang="0">
                    <a:pos x="299" y="177"/>
                  </a:cxn>
                  <a:cxn ang="0">
                    <a:pos x="314" y="155"/>
                  </a:cxn>
                  <a:cxn ang="0">
                    <a:pos x="380" y="125"/>
                  </a:cxn>
                  <a:cxn ang="0">
                    <a:pos x="491" y="59"/>
                  </a:cxn>
                  <a:cxn ang="0">
                    <a:pos x="565" y="0"/>
                  </a:cxn>
                  <a:cxn ang="0">
                    <a:pos x="1222" y="22"/>
                  </a:cxn>
                  <a:cxn ang="0">
                    <a:pos x="1362" y="44"/>
                  </a:cxn>
                  <a:cxn ang="0">
                    <a:pos x="1443" y="66"/>
                  </a:cxn>
                  <a:cxn ang="0">
                    <a:pos x="1547" y="140"/>
                  </a:cxn>
                  <a:cxn ang="0">
                    <a:pos x="1650" y="214"/>
                  </a:cxn>
                  <a:cxn ang="0">
                    <a:pos x="1739" y="332"/>
                  </a:cxn>
                  <a:cxn ang="0">
                    <a:pos x="1761" y="664"/>
                  </a:cxn>
                  <a:cxn ang="0">
                    <a:pos x="1783" y="967"/>
                  </a:cxn>
                  <a:cxn ang="0">
                    <a:pos x="1798" y="1152"/>
                  </a:cxn>
                  <a:cxn ang="0">
                    <a:pos x="1850" y="1447"/>
                  </a:cxn>
                  <a:cxn ang="0">
                    <a:pos x="1835" y="1491"/>
                  </a:cxn>
                  <a:cxn ang="0">
                    <a:pos x="1783" y="1477"/>
                  </a:cxn>
                  <a:cxn ang="0">
                    <a:pos x="1650" y="1403"/>
                  </a:cxn>
                  <a:cxn ang="0">
                    <a:pos x="1613" y="1388"/>
                  </a:cxn>
                  <a:cxn ang="0">
                    <a:pos x="1569" y="1358"/>
                  </a:cxn>
                  <a:cxn ang="0">
                    <a:pos x="1532" y="1322"/>
                  </a:cxn>
                  <a:cxn ang="0">
                    <a:pos x="1495" y="1277"/>
                  </a:cxn>
                  <a:cxn ang="0">
                    <a:pos x="1532" y="1203"/>
                  </a:cxn>
                  <a:cxn ang="0">
                    <a:pos x="1576" y="1174"/>
                  </a:cxn>
                  <a:cxn ang="0">
                    <a:pos x="1554" y="915"/>
                  </a:cxn>
                  <a:cxn ang="0">
                    <a:pos x="1466" y="952"/>
                  </a:cxn>
                  <a:cxn ang="0">
                    <a:pos x="1466" y="952"/>
                  </a:cxn>
                  <a:cxn ang="0">
                    <a:pos x="1384" y="982"/>
                  </a:cxn>
                  <a:cxn ang="0">
                    <a:pos x="1340" y="1011"/>
                  </a:cxn>
                  <a:cxn ang="0">
                    <a:pos x="1237" y="1026"/>
                  </a:cxn>
                  <a:cxn ang="0">
                    <a:pos x="1170" y="1011"/>
                  </a:cxn>
                  <a:cxn ang="0">
                    <a:pos x="1155" y="989"/>
                  </a:cxn>
                  <a:cxn ang="0">
                    <a:pos x="1185" y="805"/>
                  </a:cxn>
                  <a:cxn ang="0">
                    <a:pos x="1089" y="657"/>
                  </a:cxn>
                  <a:cxn ang="0">
                    <a:pos x="971" y="598"/>
                  </a:cxn>
                  <a:cxn ang="0">
                    <a:pos x="882" y="517"/>
                  </a:cxn>
                  <a:cxn ang="0">
                    <a:pos x="867" y="472"/>
                  </a:cxn>
                  <a:cxn ang="0">
                    <a:pos x="816" y="325"/>
                  </a:cxn>
                </a:cxnLst>
                <a:rect l="0" t="0" r="r" b="b"/>
                <a:pathLst>
                  <a:path w="1850" h="1498">
                    <a:moveTo>
                      <a:pt x="897" y="317"/>
                    </a:moveTo>
                    <a:cubicBezTo>
                      <a:pt x="824" y="330"/>
                      <a:pt x="755" y="352"/>
                      <a:pt x="683" y="369"/>
                    </a:cubicBezTo>
                    <a:cubicBezTo>
                      <a:pt x="647" y="387"/>
                      <a:pt x="611" y="396"/>
                      <a:pt x="572" y="406"/>
                    </a:cubicBezTo>
                    <a:cubicBezTo>
                      <a:pt x="556" y="417"/>
                      <a:pt x="536" y="423"/>
                      <a:pt x="520" y="435"/>
                    </a:cubicBezTo>
                    <a:cubicBezTo>
                      <a:pt x="472" y="469"/>
                      <a:pt x="408" y="541"/>
                      <a:pt x="343" y="546"/>
                    </a:cubicBezTo>
                    <a:cubicBezTo>
                      <a:pt x="289" y="550"/>
                      <a:pt x="235" y="551"/>
                      <a:pt x="181" y="554"/>
                    </a:cubicBezTo>
                    <a:cubicBezTo>
                      <a:pt x="127" y="571"/>
                      <a:pt x="86" y="588"/>
                      <a:pt x="18" y="546"/>
                    </a:cubicBezTo>
                    <a:cubicBezTo>
                      <a:pt x="0" y="535"/>
                      <a:pt x="48" y="517"/>
                      <a:pt x="63" y="502"/>
                    </a:cubicBezTo>
                    <a:cubicBezTo>
                      <a:pt x="87" y="479"/>
                      <a:pt x="100" y="459"/>
                      <a:pt x="114" y="428"/>
                    </a:cubicBezTo>
                    <a:cubicBezTo>
                      <a:pt x="145" y="357"/>
                      <a:pt x="164" y="241"/>
                      <a:pt x="247" y="214"/>
                    </a:cubicBezTo>
                    <a:cubicBezTo>
                      <a:pt x="254" y="207"/>
                      <a:pt x="261" y="198"/>
                      <a:pt x="269" y="192"/>
                    </a:cubicBezTo>
                    <a:cubicBezTo>
                      <a:pt x="278" y="186"/>
                      <a:pt x="290" y="184"/>
                      <a:pt x="299" y="177"/>
                    </a:cubicBezTo>
                    <a:cubicBezTo>
                      <a:pt x="306" y="171"/>
                      <a:pt x="307" y="161"/>
                      <a:pt x="314" y="155"/>
                    </a:cubicBezTo>
                    <a:cubicBezTo>
                      <a:pt x="331" y="141"/>
                      <a:pt x="361" y="136"/>
                      <a:pt x="380" y="125"/>
                    </a:cubicBezTo>
                    <a:cubicBezTo>
                      <a:pt x="428" y="98"/>
                      <a:pt x="437" y="77"/>
                      <a:pt x="491" y="59"/>
                    </a:cubicBezTo>
                    <a:cubicBezTo>
                      <a:pt x="515" y="35"/>
                      <a:pt x="541" y="24"/>
                      <a:pt x="565" y="0"/>
                    </a:cubicBezTo>
                    <a:cubicBezTo>
                      <a:pt x="888" y="4"/>
                      <a:pt x="982" y="0"/>
                      <a:pt x="1222" y="22"/>
                    </a:cubicBezTo>
                    <a:cubicBezTo>
                      <a:pt x="1271" y="31"/>
                      <a:pt x="1311" y="39"/>
                      <a:pt x="1362" y="44"/>
                    </a:cubicBezTo>
                    <a:cubicBezTo>
                      <a:pt x="1390" y="50"/>
                      <a:pt x="1416" y="59"/>
                      <a:pt x="1443" y="66"/>
                    </a:cubicBezTo>
                    <a:cubicBezTo>
                      <a:pt x="1477" y="90"/>
                      <a:pt x="1510" y="121"/>
                      <a:pt x="1547" y="140"/>
                    </a:cubicBezTo>
                    <a:cubicBezTo>
                      <a:pt x="1560" y="179"/>
                      <a:pt x="1614" y="195"/>
                      <a:pt x="1650" y="214"/>
                    </a:cubicBezTo>
                    <a:cubicBezTo>
                      <a:pt x="1697" y="239"/>
                      <a:pt x="1720" y="285"/>
                      <a:pt x="1739" y="332"/>
                    </a:cubicBezTo>
                    <a:cubicBezTo>
                      <a:pt x="1743" y="470"/>
                      <a:pt x="1742" y="546"/>
                      <a:pt x="1761" y="664"/>
                    </a:cubicBezTo>
                    <a:cubicBezTo>
                      <a:pt x="1766" y="817"/>
                      <a:pt x="1765" y="853"/>
                      <a:pt x="1783" y="967"/>
                    </a:cubicBezTo>
                    <a:cubicBezTo>
                      <a:pt x="1788" y="1029"/>
                      <a:pt x="1793" y="1090"/>
                      <a:pt x="1798" y="1152"/>
                    </a:cubicBezTo>
                    <a:cubicBezTo>
                      <a:pt x="1805" y="1243"/>
                      <a:pt x="1794" y="1365"/>
                      <a:pt x="1850" y="1447"/>
                    </a:cubicBezTo>
                    <a:cubicBezTo>
                      <a:pt x="1845" y="1462"/>
                      <a:pt x="1849" y="1485"/>
                      <a:pt x="1835" y="1491"/>
                    </a:cubicBezTo>
                    <a:cubicBezTo>
                      <a:pt x="1819" y="1498"/>
                      <a:pt x="1800" y="1483"/>
                      <a:pt x="1783" y="1477"/>
                    </a:cubicBezTo>
                    <a:cubicBezTo>
                      <a:pt x="1736" y="1460"/>
                      <a:pt x="1694" y="1426"/>
                      <a:pt x="1650" y="1403"/>
                    </a:cubicBezTo>
                    <a:cubicBezTo>
                      <a:pt x="1638" y="1397"/>
                      <a:pt x="1625" y="1394"/>
                      <a:pt x="1613" y="1388"/>
                    </a:cubicBezTo>
                    <a:cubicBezTo>
                      <a:pt x="1597" y="1379"/>
                      <a:pt x="1569" y="1358"/>
                      <a:pt x="1569" y="1358"/>
                    </a:cubicBezTo>
                    <a:cubicBezTo>
                      <a:pt x="1526" y="1294"/>
                      <a:pt x="1584" y="1374"/>
                      <a:pt x="1532" y="1322"/>
                    </a:cubicBezTo>
                    <a:cubicBezTo>
                      <a:pt x="1518" y="1308"/>
                      <a:pt x="1509" y="1291"/>
                      <a:pt x="1495" y="1277"/>
                    </a:cubicBezTo>
                    <a:cubicBezTo>
                      <a:pt x="1485" y="1245"/>
                      <a:pt x="1506" y="1224"/>
                      <a:pt x="1532" y="1203"/>
                    </a:cubicBezTo>
                    <a:cubicBezTo>
                      <a:pt x="1546" y="1192"/>
                      <a:pt x="1576" y="1174"/>
                      <a:pt x="1576" y="1174"/>
                    </a:cubicBezTo>
                    <a:cubicBezTo>
                      <a:pt x="1630" y="1095"/>
                      <a:pt x="1575" y="998"/>
                      <a:pt x="1554" y="915"/>
                    </a:cubicBezTo>
                    <a:cubicBezTo>
                      <a:pt x="1493" y="926"/>
                      <a:pt x="1522" y="915"/>
                      <a:pt x="1466" y="952"/>
                    </a:cubicBezTo>
                    <a:lnTo>
                      <a:pt x="1466" y="952"/>
                    </a:lnTo>
                    <a:cubicBezTo>
                      <a:pt x="1437" y="960"/>
                      <a:pt x="1410" y="966"/>
                      <a:pt x="1384" y="982"/>
                    </a:cubicBezTo>
                    <a:cubicBezTo>
                      <a:pt x="1369" y="991"/>
                      <a:pt x="1357" y="1008"/>
                      <a:pt x="1340" y="1011"/>
                    </a:cubicBezTo>
                    <a:cubicBezTo>
                      <a:pt x="1277" y="1023"/>
                      <a:pt x="1311" y="1017"/>
                      <a:pt x="1237" y="1026"/>
                    </a:cubicBezTo>
                    <a:cubicBezTo>
                      <a:pt x="1215" y="1021"/>
                      <a:pt x="1191" y="1020"/>
                      <a:pt x="1170" y="1011"/>
                    </a:cubicBezTo>
                    <a:cubicBezTo>
                      <a:pt x="1162" y="1007"/>
                      <a:pt x="1156" y="998"/>
                      <a:pt x="1155" y="989"/>
                    </a:cubicBezTo>
                    <a:cubicBezTo>
                      <a:pt x="1152" y="933"/>
                      <a:pt x="1168" y="860"/>
                      <a:pt x="1185" y="805"/>
                    </a:cubicBezTo>
                    <a:cubicBezTo>
                      <a:pt x="1170" y="725"/>
                      <a:pt x="1165" y="688"/>
                      <a:pt x="1089" y="657"/>
                    </a:cubicBezTo>
                    <a:cubicBezTo>
                      <a:pt x="1056" y="624"/>
                      <a:pt x="1014" y="612"/>
                      <a:pt x="971" y="598"/>
                    </a:cubicBezTo>
                    <a:cubicBezTo>
                      <a:pt x="937" y="573"/>
                      <a:pt x="916" y="539"/>
                      <a:pt x="882" y="517"/>
                    </a:cubicBezTo>
                    <a:cubicBezTo>
                      <a:pt x="877" y="502"/>
                      <a:pt x="869" y="488"/>
                      <a:pt x="867" y="472"/>
                    </a:cubicBezTo>
                    <a:cubicBezTo>
                      <a:pt x="843" y="313"/>
                      <a:pt x="904" y="325"/>
                      <a:pt x="816" y="325"/>
                    </a:cubicBezTo>
                  </a:path>
                </a:pathLst>
              </a:custGeom>
              <a:solidFill>
                <a:schemeClr val="bg2"/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38061" name="Freeform 173" descr="Джинсовая ткань"/>
            <p:cNvSpPr>
              <a:spLocks/>
            </p:cNvSpPr>
            <p:nvPr/>
          </p:nvSpPr>
          <p:spPr bwMode="auto">
            <a:xfrm>
              <a:off x="3905" y="2210"/>
              <a:ext cx="432" cy="439"/>
            </a:xfrm>
            <a:custGeom>
              <a:avLst/>
              <a:gdLst/>
              <a:ahLst/>
              <a:cxnLst>
                <a:cxn ang="0">
                  <a:pos x="272" y="0"/>
                </a:cxn>
                <a:cxn ang="0">
                  <a:pos x="0" y="907"/>
                </a:cxn>
                <a:cxn ang="0">
                  <a:pos x="272" y="952"/>
                </a:cxn>
                <a:cxn ang="0">
                  <a:pos x="499" y="227"/>
                </a:cxn>
                <a:cxn ang="0">
                  <a:pos x="726" y="952"/>
                </a:cxn>
                <a:cxn ang="0">
                  <a:pos x="998" y="907"/>
                </a:cxn>
                <a:cxn ang="0">
                  <a:pos x="726" y="0"/>
                </a:cxn>
                <a:cxn ang="0">
                  <a:pos x="272" y="0"/>
                </a:cxn>
              </a:cxnLst>
              <a:rect l="0" t="0" r="r" b="b"/>
              <a:pathLst>
                <a:path w="998" h="952">
                  <a:moveTo>
                    <a:pt x="272" y="0"/>
                  </a:moveTo>
                  <a:lnTo>
                    <a:pt x="0" y="907"/>
                  </a:lnTo>
                  <a:lnTo>
                    <a:pt x="272" y="952"/>
                  </a:lnTo>
                  <a:lnTo>
                    <a:pt x="499" y="227"/>
                  </a:lnTo>
                  <a:lnTo>
                    <a:pt x="726" y="952"/>
                  </a:lnTo>
                  <a:lnTo>
                    <a:pt x="998" y="907"/>
                  </a:lnTo>
                  <a:lnTo>
                    <a:pt x="726" y="0"/>
                  </a:lnTo>
                  <a:lnTo>
                    <a:pt x="272" y="0"/>
                  </a:lnTo>
                  <a:close/>
                </a:path>
              </a:pathLst>
            </a:cu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8062" name="Freeform 174" descr="Циновка"/>
            <p:cNvSpPr>
              <a:spLocks/>
            </p:cNvSpPr>
            <p:nvPr/>
          </p:nvSpPr>
          <p:spPr bwMode="auto">
            <a:xfrm flipH="1">
              <a:off x="4242" y="1969"/>
              <a:ext cx="118" cy="238"/>
            </a:xfrm>
            <a:custGeom>
              <a:avLst/>
              <a:gdLst/>
              <a:ahLst/>
              <a:cxnLst>
                <a:cxn ang="0">
                  <a:pos x="227" y="0"/>
                </a:cxn>
                <a:cxn ang="0">
                  <a:pos x="0" y="726"/>
                </a:cxn>
                <a:cxn ang="0">
                  <a:pos x="182" y="771"/>
                </a:cxn>
                <a:cxn ang="0">
                  <a:pos x="272" y="363"/>
                </a:cxn>
                <a:cxn ang="0">
                  <a:pos x="227" y="0"/>
                </a:cxn>
              </a:cxnLst>
              <a:rect l="0" t="0" r="r" b="b"/>
              <a:pathLst>
                <a:path w="272" h="771">
                  <a:moveTo>
                    <a:pt x="227" y="0"/>
                  </a:moveTo>
                  <a:lnTo>
                    <a:pt x="0" y="726"/>
                  </a:lnTo>
                  <a:lnTo>
                    <a:pt x="182" y="771"/>
                  </a:lnTo>
                  <a:lnTo>
                    <a:pt x="272" y="363"/>
                  </a:lnTo>
                  <a:lnTo>
                    <a:pt x="227" y="0"/>
                  </a:lnTo>
                  <a:close/>
                </a:path>
              </a:pathLst>
            </a:custGeom>
            <a:blipFill dpi="0" rotWithShape="1">
              <a:blip r:embed="rId2" cstate="print"/>
              <a:srcRect/>
              <a:tile tx="0" ty="0" sx="100000" sy="100000" flip="none" algn="tl"/>
            </a:blipFill>
            <a:ln w="952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8063" name="Freeform 175" descr="Циновка"/>
            <p:cNvSpPr>
              <a:spLocks/>
            </p:cNvSpPr>
            <p:nvPr/>
          </p:nvSpPr>
          <p:spPr bwMode="auto">
            <a:xfrm>
              <a:off x="3920" y="1956"/>
              <a:ext cx="236" cy="183"/>
            </a:xfrm>
            <a:custGeom>
              <a:avLst/>
              <a:gdLst/>
              <a:ahLst/>
              <a:cxnLst>
                <a:cxn ang="0">
                  <a:pos x="136" y="0"/>
                </a:cxn>
                <a:cxn ang="0">
                  <a:pos x="0" y="454"/>
                </a:cxn>
                <a:cxn ang="0">
                  <a:pos x="545" y="454"/>
                </a:cxn>
                <a:cxn ang="0">
                  <a:pos x="545" y="318"/>
                </a:cxn>
                <a:cxn ang="0">
                  <a:pos x="182" y="318"/>
                </a:cxn>
                <a:cxn ang="0">
                  <a:pos x="136" y="0"/>
                </a:cxn>
              </a:cxnLst>
              <a:rect l="0" t="0" r="r" b="b"/>
              <a:pathLst>
                <a:path w="545" h="454">
                  <a:moveTo>
                    <a:pt x="136" y="0"/>
                  </a:moveTo>
                  <a:lnTo>
                    <a:pt x="0" y="454"/>
                  </a:lnTo>
                  <a:lnTo>
                    <a:pt x="545" y="454"/>
                  </a:lnTo>
                  <a:lnTo>
                    <a:pt x="545" y="318"/>
                  </a:lnTo>
                  <a:lnTo>
                    <a:pt x="182" y="318"/>
                  </a:lnTo>
                  <a:lnTo>
                    <a:pt x="136" y="0"/>
                  </a:lnTo>
                  <a:close/>
                </a:path>
              </a:pathLst>
            </a:custGeom>
            <a:blipFill dpi="0" rotWithShape="1">
              <a:blip r:embed="rId2" cstate="print"/>
              <a:srcRect/>
              <a:tile tx="0" ty="0" sx="100000" sy="100000" flip="none" algn="tl"/>
            </a:blipFill>
            <a:ln w="952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8064" name="Freeform 176"/>
            <p:cNvSpPr>
              <a:spLocks/>
            </p:cNvSpPr>
            <p:nvPr/>
          </p:nvSpPr>
          <p:spPr bwMode="auto">
            <a:xfrm rot="15979788">
              <a:off x="4160" y="2059"/>
              <a:ext cx="49" cy="96"/>
            </a:xfrm>
            <a:custGeom>
              <a:avLst/>
              <a:gdLst/>
              <a:ahLst/>
              <a:cxnLst>
                <a:cxn ang="0">
                  <a:pos x="340" y="46"/>
                </a:cxn>
                <a:cxn ang="0">
                  <a:pos x="23" y="635"/>
                </a:cxn>
                <a:cxn ang="0">
                  <a:pos x="204" y="1044"/>
                </a:cxn>
                <a:cxn ang="0">
                  <a:pos x="477" y="862"/>
                </a:cxn>
                <a:cxn ang="0">
                  <a:pos x="431" y="726"/>
                </a:cxn>
                <a:cxn ang="0">
                  <a:pos x="295" y="817"/>
                </a:cxn>
                <a:cxn ang="0">
                  <a:pos x="250" y="681"/>
                </a:cxn>
                <a:cxn ang="0">
                  <a:pos x="386" y="635"/>
                </a:cxn>
                <a:cxn ang="0">
                  <a:pos x="340" y="272"/>
                </a:cxn>
                <a:cxn ang="0">
                  <a:pos x="431" y="726"/>
                </a:cxn>
                <a:cxn ang="0">
                  <a:pos x="613" y="681"/>
                </a:cxn>
                <a:cxn ang="0">
                  <a:pos x="567" y="363"/>
                </a:cxn>
                <a:cxn ang="0">
                  <a:pos x="613" y="91"/>
                </a:cxn>
                <a:cxn ang="0">
                  <a:pos x="386" y="0"/>
                </a:cxn>
                <a:cxn ang="0">
                  <a:pos x="340" y="91"/>
                </a:cxn>
              </a:cxnLst>
              <a:rect l="0" t="0" r="r" b="b"/>
              <a:pathLst>
                <a:path w="643" h="1082">
                  <a:moveTo>
                    <a:pt x="340" y="46"/>
                  </a:moveTo>
                  <a:cubicBezTo>
                    <a:pt x="193" y="257"/>
                    <a:pt x="46" y="469"/>
                    <a:pt x="23" y="635"/>
                  </a:cubicBezTo>
                  <a:cubicBezTo>
                    <a:pt x="0" y="801"/>
                    <a:pt x="129" y="1006"/>
                    <a:pt x="204" y="1044"/>
                  </a:cubicBezTo>
                  <a:cubicBezTo>
                    <a:pt x="279" y="1082"/>
                    <a:pt x="439" y="915"/>
                    <a:pt x="477" y="862"/>
                  </a:cubicBezTo>
                  <a:cubicBezTo>
                    <a:pt x="515" y="809"/>
                    <a:pt x="461" y="733"/>
                    <a:pt x="431" y="726"/>
                  </a:cubicBezTo>
                  <a:cubicBezTo>
                    <a:pt x="401" y="719"/>
                    <a:pt x="325" y="824"/>
                    <a:pt x="295" y="817"/>
                  </a:cubicBezTo>
                  <a:cubicBezTo>
                    <a:pt x="265" y="810"/>
                    <a:pt x="235" y="711"/>
                    <a:pt x="250" y="681"/>
                  </a:cubicBezTo>
                  <a:cubicBezTo>
                    <a:pt x="265" y="651"/>
                    <a:pt x="371" y="703"/>
                    <a:pt x="386" y="635"/>
                  </a:cubicBezTo>
                  <a:cubicBezTo>
                    <a:pt x="401" y="567"/>
                    <a:pt x="333" y="257"/>
                    <a:pt x="340" y="272"/>
                  </a:cubicBezTo>
                  <a:cubicBezTo>
                    <a:pt x="347" y="287"/>
                    <a:pt x="386" y="658"/>
                    <a:pt x="431" y="726"/>
                  </a:cubicBezTo>
                  <a:cubicBezTo>
                    <a:pt x="476" y="794"/>
                    <a:pt x="590" y="742"/>
                    <a:pt x="613" y="681"/>
                  </a:cubicBezTo>
                  <a:cubicBezTo>
                    <a:pt x="636" y="620"/>
                    <a:pt x="567" y="461"/>
                    <a:pt x="567" y="363"/>
                  </a:cubicBezTo>
                  <a:cubicBezTo>
                    <a:pt x="567" y="265"/>
                    <a:pt x="643" y="151"/>
                    <a:pt x="613" y="91"/>
                  </a:cubicBezTo>
                  <a:cubicBezTo>
                    <a:pt x="583" y="31"/>
                    <a:pt x="431" y="0"/>
                    <a:pt x="386" y="0"/>
                  </a:cubicBezTo>
                  <a:cubicBezTo>
                    <a:pt x="341" y="0"/>
                    <a:pt x="340" y="45"/>
                    <a:pt x="340" y="91"/>
                  </a:cubicBezTo>
                </a:path>
              </a:pathLst>
            </a:custGeom>
            <a:solidFill>
              <a:schemeClr val="tx2"/>
            </a:solidFill>
            <a:ln w="952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8065" name="Freeform 177"/>
            <p:cNvSpPr>
              <a:spLocks/>
            </p:cNvSpPr>
            <p:nvPr/>
          </p:nvSpPr>
          <p:spPr bwMode="auto">
            <a:xfrm>
              <a:off x="3989" y="1924"/>
              <a:ext cx="178" cy="213"/>
            </a:xfrm>
            <a:custGeom>
              <a:avLst/>
              <a:gdLst/>
              <a:ahLst/>
              <a:cxnLst>
                <a:cxn ang="0">
                  <a:pos x="409" y="0"/>
                </a:cxn>
                <a:cxn ang="0">
                  <a:pos x="0" y="499"/>
                </a:cxn>
                <a:cxn ang="0">
                  <a:pos x="409" y="499"/>
                </a:cxn>
                <a:cxn ang="0">
                  <a:pos x="409" y="0"/>
                </a:cxn>
              </a:cxnLst>
              <a:rect l="0" t="0" r="r" b="b"/>
              <a:pathLst>
                <a:path w="409" h="499">
                  <a:moveTo>
                    <a:pt x="409" y="0"/>
                  </a:moveTo>
                  <a:lnTo>
                    <a:pt x="0" y="499"/>
                  </a:lnTo>
                  <a:lnTo>
                    <a:pt x="409" y="499"/>
                  </a:lnTo>
                  <a:lnTo>
                    <a:pt x="409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8066" name="Freeform 178"/>
            <p:cNvSpPr>
              <a:spLocks/>
            </p:cNvSpPr>
            <p:nvPr/>
          </p:nvSpPr>
          <p:spPr bwMode="auto">
            <a:xfrm>
              <a:off x="4029" y="1752"/>
              <a:ext cx="138" cy="92"/>
            </a:xfrm>
            <a:custGeom>
              <a:avLst/>
              <a:gdLst/>
              <a:ahLst/>
              <a:cxnLst>
                <a:cxn ang="0">
                  <a:pos x="0" y="91"/>
                </a:cxn>
                <a:cxn ang="0">
                  <a:pos x="318" y="227"/>
                </a:cxn>
                <a:cxn ang="0">
                  <a:pos x="318" y="91"/>
                </a:cxn>
                <a:cxn ang="0">
                  <a:pos x="91" y="0"/>
                </a:cxn>
                <a:cxn ang="0">
                  <a:pos x="0" y="46"/>
                </a:cxn>
                <a:cxn ang="0">
                  <a:pos x="0" y="91"/>
                </a:cxn>
              </a:cxnLst>
              <a:rect l="0" t="0" r="r" b="b"/>
              <a:pathLst>
                <a:path w="318" h="227">
                  <a:moveTo>
                    <a:pt x="0" y="91"/>
                  </a:moveTo>
                  <a:lnTo>
                    <a:pt x="318" y="227"/>
                  </a:lnTo>
                  <a:lnTo>
                    <a:pt x="318" y="91"/>
                  </a:lnTo>
                  <a:lnTo>
                    <a:pt x="91" y="0"/>
                  </a:lnTo>
                  <a:lnTo>
                    <a:pt x="0" y="46"/>
                  </a:lnTo>
                  <a:lnTo>
                    <a:pt x="0" y="91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4" name="Group 179"/>
          <p:cNvGrpSpPr>
            <a:grpSpLocks/>
          </p:cNvGrpSpPr>
          <p:nvPr/>
        </p:nvGrpSpPr>
        <p:grpSpPr bwMode="auto">
          <a:xfrm>
            <a:off x="5578475" y="2709863"/>
            <a:ext cx="936625" cy="1511300"/>
            <a:chOff x="3832" y="1752"/>
            <a:chExt cx="590" cy="952"/>
          </a:xfrm>
        </p:grpSpPr>
        <p:sp>
          <p:nvSpPr>
            <p:cNvPr id="38068" name="Freeform 180"/>
            <p:cNvSpPr>
              <a:spLocks/>
            </p:cNvSpPr>
            <p:nvPr/>
          </p:nvSpPr>
          <p:spPr bwMode="auto">
            <a:xfrm flipH="1">
              <a:off x="4245" y="2584"/>
              <a:ext cx="177" cy="119"/>
            </a:xfrm>
            <a:custGeom>
              <a:avLst/>
              <a:gdLst/>
              <a:ahLst/>
              <a:cxnLst>
                <a:cxn ang="0">
                  <a:pos x="695" y="68"/>
                </a:cxn>
                <a:cxn ang="0">
                  <a:pos x="650" y="204"/>
                </a:cxn>
                <a:cxn ang="0">
                  <a:pos x="559" y="249"/>
                </a:cxn>
                <a:cxn ang="0">
                  <a:pos x="196" y="295"/>
                </a:cxn>
                <a:cxn ang="0">
                  <a:pos x="60" y="385"/>
                </a:cxn>
                <a:cxn ang="0">
                  <a:pos x="60" y="476"/>
                </a:cxn>
                <a:cxn ang="0">
                  <a:pos x="423" y="476"/>
                </a:cxn>
                <a:cxn ang="0">
                  <a:pos x="650" y="385"/>
                </a:cxn>
                <a:cxn ang="0">
                  <a:pos x="740" y="431"/>
                </a:cxn>
                <a:cxn ang="0">
                  <a:pos x="740" y="476"/>
                </a:cxn>
                <a:cxn ang="0">
                  <a:pos x="967" y="476"/>
                </a:cxn>
                <a:cxn ang="0">
                  <a:pos x="967" y="68"/>
                </a:cxn>
                <a:cxn ang="0">
                  <a:pos x="695" y="68"/>
                </a:cxn>
              </a:cxnLst>
              <a:rect l="0" t="0" r="r" b="b"/>
              <a:pathLst>
                <a:path w="1012" h="544">
                  <a:moveTo>
                    <a:pt x="695" y="68"/>
                  </a:moveTo>
                  <a:cubicBezTo>
                    <a:pt x="642" y="91"/>
                    <a:pt x="673" y="174"/>
                    <a:pt x="650" y="204"/>
                  </a:cubicBezTo>
                  <a:cubicBezTo>
                    <a:pt x="627" y="234"/>
                    <a:pt x="635" y="234"/>
                    <a:pt x="559" y="249"/>
                  </a:cubicBezTo>
                  <a:cubicBezTo>
                    <a:pt x="483" y="264"/>
                    <a:pt x="279" y="272"/>
                    <a:pt x="196" y="295"/>
                  </a:cubicBezTo>
                  <a:cubicBezTo>
                    <a:pt x="113" y="318"/>
                    <a:pt x="83" y="355"/>
                    <a:pt x="60" y="385"/>
                  </a:cubicBezTo>
                  <a:cubicBezTo>
                    <a:pt x="37" y="415"/>
                    <a:pt x="0" y="461"/>
                    <a:pt x="60" y="476"/>
                  </a:cubicBezTo>
                  <a:cubicBezTo>
                    <a:pt x="120" y="491"/>
                    <a:pt x="325" y="491"/>
                    <a:pt x="423" y="476"/>
                  </a:cubicBezTo>
                  <a:cubicBezTo>
                    <a:pt x="521" y="461"/>
                    <a:pt x="597" y="392"/>
                    <a:pt x="650" y="385"/>
                  </a:cubicBezTo>
                  <a:cubicBezTo>
                    <a:pt x="703" y="378"/>
                    <a:pt x="725" y="416"/>
                    <a:pt x="740" y="431"/>
                  </a:cubicBezTo>
                  <a:cubicBezTo>
                    <a:pt x="755" y="446"/>
                    <a:pt x="702" y="469"/>
                    <a:pt x="740" y="476"/>
                  </a:cubicBezTo>
                  <a:cubicBezTo>
                    <a:pt x="778" y="483"/>
                    <a:pt x="929" y="544"/>
                    <a:pt x="967" y="476"/>
                  </a:cubicBezTo>
                  <a:cubicBezTo>
                    <a:pt x="1005" y="408"/>
                    <a:pt x="1012" y="136"/>
                    <a:pt x="967" y="68"/>
                  </a:cubicBezTo>
                  <a:cubicBezTo>
                    <a:pt x="922" y="0"/>
                    <a:pt x="748" y="45"/>
                    <a:pt x="695" y="68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8069" name="Freeform 181"/>
            <p:cNvSpPr>
              <a:spLocks/>
            </p:cNvSpPr>
            <p:nvPr/>
          </p:nvSpPr>
          <p:spPr bwMode="auto">
            <a:xfrm>
              <a:off x="3832" y="2585"/>
              <a:ext cx="177" cy="119"/>
            </a:xfrm>
            <a:custGeom>
              <a:avLst/>
              <a:gdLst/>
              <a:ahLst/>
              <a:cxnLst>
                <a:cxn ang="0">
                  <a:pos x="695" y="68"/>
                </a:cxn>
                <a:cxn ang="0">
                  <a:pos x="650" y="204"/>
                </a:cxn>
                <a:cxn ang="0">
                  <a:pos x="559" y="249"/>
                </a:cxn>
                <a:cxn ang="0">
                  <a:pos x="196" y="295"/>
                </a:cxn>
                <a:cxn ang="0">
                  <a:pos x="60" y="385"/>
                </a:cxn>
                <a:cxn ang="0">
                  <a:pos x="60" y="476"/>
                </a:cxn>
                <a:cxn ang="0">
                  <a:pos x="423" y="476"/>
                </a:cxn>
                <a:cxn ang="0">
                  <a:pos x="650" y="385"/>
                </a:cxn>
                <a:cxn ang="0">
                  <a:pos x="740" y="431"/>
                </a:cxn>
                <a:cxn ang="0">
                  <a:pos x="740" y="476"/>
                </a:cxn>
                <a:cxn ang="0">
                  <a:pos x="967" y="476"/>
                </a:cxn>
                <a:cxn ang="0">
                  <a:pos x="967" y="68"/>
                </a:cxn>
                <a:cxn ang="0">
                  <a:pos x="695" y="68"/>
                </a:cxn>
              </a:cxnLst>
              <a:rect l="0" t="0" r="r" b="b"/>
              <a:pathLst>
                <a:path w="1012" h="544">
                  <a:moveTo>
                    <a:pt x="695" y="68"/>
                  </a:moveTo>
                  <a:cubicBezTo>
                    <a:pt x="642" y="91"/>
                    <a:pt x="673" y="174"/>
                    <a:pt x="650" y="204"/>
                  </a:cubicBezTo>
                  <a:cubicBezTo>
                    <a:pt x="627" y="234"/>
                    <a:pt x="635" y="234"/>
                    <a:pt x="559" y="249"/>
                  </a:cubicBezTo>
                  <a:cubicBezTo>
                    <a:pt x="483" y="264"/>
                    <a:pt x="279" y="272"/>
                    <a:pt x="196" y="295"/>
                  </a:cubicBezTo>
                  <a:cubicBezTo>
                    <a:pt x="113" y="318"/>
                    <a:pt x="83" y="355"/>
                    <a:pt x="60" y="385"/>
                  </a:cubicBezTo>
                  <a:cubicBezTo>
                    <a:pt x="37" y="415"/>
                    <a:pt x="0" y="461"/>
                    <a:pt x="60" y="476"/>
                  </a:cubicBezTo>
                  <a:cubicBezTo>
                    <a:pt x="120" y="491"/>
                    <a:pt x="325" y="491"/>
                    <a:pt x="423" y="476"/>
                  </a:cubicBezTo>
                  <a:cubicBezTo>
                    <a:pt x="521" y="461"/>
                    <a:pt x="597" y="392"/>
                    <a:pt x="650" y="385"/>
                  </a:cubicBezTo>
                  <a:cubicBezTo>
                    <a:pt x="703" y="378"/>
                    <a:pt x="725" y="416"/>
                    <a:pt x="740" y="431"/>
                  </a:cubicBezTo>
                  <a:cubicBezTo>
                    <a:pt x="755" y="446"/>
                    <a:pt x="702" y="469"/>
                    <a:pt x="740" y="476"/>
                  </a:cubicBezTo>
                  <a:cubicBezTo>
                    <a:pt x="778" y="483"/>
                    <a:pt x="929" y="544"/>
                    <a:pt x="967" y="476"/>
                  </a:cubicBezTo>
                  <a:cubicBezTo>
                    <a:pt x="1005" y="408"/>
                    <a:pt x="1012" y="136"/>
                    <a:pt x="967" y="68"/>
                  </a:cubicBezTo>
                  <a:cubicBezTo>
                    <a:pt x="922" y="0"/>
                    <a:pt x="748" y="45"/>
                    <a:pt x="695" y="68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8070" name="Freeform 182"/>
            <p:cNvSpPr>
              <a:spLocks/>
            </p:cNvSpPr>
            <p:nvPr/>
          </p:nvSpPr>
          <p:spPr bwMode="auto">
            <a:xfrm flipH="1">
              <a:off x="4304" y="2173"/>
              <a:ext cx="53" cy="89"/>
            </a:xfrm>
            <a:custGeom>
              <a:avLst/>
              <a:gdLst/>
              <a:ahLst/>
              <a:cxnLst>
                <a:cxn ang="0">
                  <a:pos x="340" y="46"/>
                </a:cxn>
                <a:cxn ang="0">
                  <a:pos x="23" y="635"/>
                </a:cxn>
                <a:cxn ang="0">
                  <a:pos x="204" y="1044"/>
                </a:cxn>
                <a:cxn ang="0">
                  <a:pos x="477" y="862"/>
                </a:cxn>
                <a:cxn ang="0">
                  <a:pos x="431" y="726"/>
                </a:cxn>
                <a:cxn ang="0">
                  <a:pos x="295" y="817"/>
                </a:cxn>
                <a:cxn ang="0">
                  <a:pos x="250" y="681"/>
                </a:cxn>
                <a:cxn ang="0">
                  <a:pos x="386" y="635"/>
                </a:cxn>
                <a:cxn ang="0">
                  <a:pos x="340" y="272"/>
                </a:cxn>
                <a:cxn ang="0">
                  <a:pos x="431" y="726"/>
                </a:cxn>
                <a:cxn ang="0">
                  <a:pos x="613" y="681"/>
                </a:cxn>
                <a:cxn ang="0">
                  <a:pos x="567" y="363"/>
                </a:cxn>
                <a:cxn ang="0">
                  <a:pos x="613" y="91"/>
                </a:cxn>
                <a:cxn ang="0">
                  <a:pos x="386" y="0"/>
                </a:cxn>
                <a:cxn ang="0">
                  <a:pos x="340" y="91"/>
                </a:cxn>
              </a:cxnLst>
              <a:rect l="0" t="0" r="r" b="b"/>
              <a:pathLst>
                <a:path w="643" h="1082">
                  <a:moveTo>
                    <a:pt x="340" y="46"/>
                  </a:moveTo>
                  <a:cubicBezTo>
                    <a:pt x="193" y="257"/>
                    <a:pt x="46" y="469"/>
                    <a:pt x="23" y="635"/>
                  </a:cubicBezTo>
                  <a:cubicBezTo>
                    <a:pt x="0" y="801"/>
                    <a:pt x="129" y="1006"/>
                    <a:pt x="204" y="1044"/>
                  </a:cubicBezTo>
                  <a:cubicBezTo>
                    <a:pt x="279" y="1082"/>
                    <a:pt x="439" y="915"/>
                    <a:pt x="477" y="862"/>
                  </a:cubicBezTo>
                  <a:cubicBezTo>
                    <a:pt x="515" y="809"/>
                    <a:pt x="461" y="733"/>
                    <a:pt x="431" y="726"/>
                  </a:cubicBezTo>
                  <a:cubicBezTo>
                    <a:pt x="401" y="719"/>
                    <a:pt x="325" y="824"/>
                    <a:pt x="295" y="817"/>
                  </a:cubicBezTo>
                  <a:cubicBezTo>
                    <a:pt x="265" y="810"/>
                    <a:pt x="235" y="711"/>
                    <a:pt x="250" y="681"/>
                  </a:cubicBezTo>
                  <a:cubicBezTo>
                    <a:pt x="265" y="651"/>
                    <a:pt x="371" y="703"/>
                    <a:pt x="386" y="635"/>
                  </a:cubicBezTo>
                  <a:cubicBezTo>
                    <a:pt x="401" y="567"/>
                    <a:pt x="333" y="257"/>
                    <a:pt x="340" y="272"/>
                  </a:cubicBezTo>
                  <a:cubicBezTo>
                    <a:pt x="347" y="287"/>
                    <a:pt x="386" y="658"/>
                    <a:pt x="431" y="726"/>
                  </a:cubicBezTo>
                  <a:cubicBezTo>
                    <a:pt x="476" y="794"/>
                    <a:pt x="590" y="742"/>
                    <a:pt x="613" y="681"/>
                  </a:cubicBezTo>
                  <a:cubicBezTo>
                    <a:pt x="636" y="620"/>
                    <a:pt x="567" y="461"/>
                    <a:pt x="567" y="363"/>
                  </a:cubicBezTo>
                  <a:cubicBezTo>
                    <a:pt x="567" y="265"/>
                    <a:pt x="643" y="151"/>
                    <a:pt x="613" y="91"/>
                  </a:cubicBezTo>
                  <a:cubicBezTo>
                    <a:pt x="583" y="31"/>
                    <a:pt x="431" y="0"/>
                    <a:pt x="386" y="0"/>
                  </a:cubicBezTo>
                  <a:cubicBezTo>
                    <a:pt x="341" y="0"/>
                    <a:pt x="340" y="45"/>
                    <a:pt x="340" y="91"/>
                  </a:cubicBezTo>
                </a:path>
              </a:pathLst>
            </a:custGeom>
            <a:solidFill>
              <a:schemeClr val="tx2"/>
            </a:solidFill>
            <a:ln w="952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8071" name="Freeform 183" descr="Циновка"/>
            <p:cNvSpPr>
              <a:spLocks/>
            </p:cNvSpPr>
            <p:nvPr/>
          </p:nvSpPr>
          <p:spPr bwMode="auto">
            <a:xfrm>
              <a:off x="3956" y="1911"/>
              <a:ext cx="309" cy="335"/>
            </a:xfrm>
            <a:custGeom>
              <a:avLst/>
              <a:gdLst/>
              <a:ahLst/>
              <a:cxnLst>
                <a:cxn ang="0">
                  <a:pos x="356" y="15"/>
                </a:cxn>
                <a:cxn ang="0">
                  <a:pos x="38" y="197"/>
                </a:cxn>
                <a:cxn ang="0">
                  <a:pos x="129" y="877"/>
                </a:cxn>
                <a:cxn ang="0">
                  <a:pos x="673" y="968"/>
                </a:cxn>
                <a:cxn ang="0">
                  <a:pos x="809" y="333"/>
                </a:cxn>
                <a:cxn ang="0">
                  <a:pos x="718" y="106"/>
                </a:cxn>
                <a:cxn ang="0">
                  <a:pos x="356" y="15"/>
                </a:cxn>
              </a:cxnLst>
              <a:rect l="0" t="0" r="r" b="b"/>
              <a:pathLst>
                <a:path w="816" h="1059">
                  <a:moveTo>
                    <a:pt x="356" y="15"/>
                  </a:moveTo>
                  <a:cubicBezTo>
                    <a:pt x="243" y="30"/>
                    <a:pt x="76" y="53"/>
                    <a:pt x="38" y="197"/>
                  </a:cubicBezTo>
                  <a:cubicBezTo>
                    <a:pt x="0" y="341"/>
                    <a:pt x="23" y="749"/>
                    <a:pt x="129" y="877"/>
                  </a:cubicBezTo>
                  <a:cubicBezTo>
                    <a:pt x="235" y="1005"/>
                    <a:pt x="560" y="1059"/>
                    <a:pt x="673" y="968"/>
                  </a:cubicBezTo>
                  <a:cubicBezTo>
                    <a:pt x="786" y="877"/>
                    <a:pt x="802" y="477"/>
                    <a:pt x="809" y="333"/>
                  </a:cubicBezTo>
                  <a:cubicBezTo>
                    <a:pt x="816" y="189"/>
                    <a:pt x="794" y="159"/>
                    <a:pt x="718" y="106"/>
                  </a:cubicBezTo>
                  <a:cubicBezTo>
                    <a:pt x="642" y="53"/>
                    <a:pt x="469" y="0"/>
                    <a:pt x="356" y="15"/>
                  </a:cubicBezTo>
                  <a:close/>
                </a:path>
              </a:pathLst>
            </a:custGeom>
            <a:blipFill dpi="0" rotWithShape="1">
              <a:blip r:embed="rId2" cstate="print"/>
              <a:srcRect/>
              <a:tile tx="0" ty="0" sx="100000" sy="100000" flip="none" algn="tl"/>
            </a:blipFill>
            <a:ln w="952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8072" name="Freeform 184"/>
            <p:cNvSpPr>
              <a:spLocks/>
            </p:cNvSpPr>
            <p:nvPr/>
          </p:nvSpPr>
          <p:spPr bwMode="auto">
            <a:xfrm>
              <a:off x="4079" y="1770"/>
              <a:ext cx="94" cy="181"/>
            </a:xfrm>
            <a:custGeom>
              <a:avLst/>
              <a:gdLst/>
              <a:ahLst/>
              <a:cxnLst>
                <a:cxn ang="0">
                  <a:pos x="0" y="256"/>
                </a:cxn>
                <a:cxn ang="0">
                  <a:pos x="30" y="433"/>
                </a:cxn>
                <a:cxn ang="0">
                  <a:pos x="192" y="418"/>
                </a:cxn>
                <a:cxn ang="0">
                  <a:pos x="140" y="270"/>
                </a:cxn>
                <a:cxn ang="0">
                  <a:pos x="89" y="130"/>
                </a:cxn>
                <a:cxn ang="0">
                  <a:pos x="0" y="256"/>
                </a:cxn>
              </a:cxnLst>
              <a:rect l="0" t="0" r="r" b="b"/>
              <a:pathLst>
                <a:path w="218" h="448">
                  <a:moveTo>
                    <a:pt x="0" y="256"/>
                  </a:moveTo>
                  <a:cubicBezTo>
                    <a:pt x="14" y="315"/>
                    <a:pt x="9" y="375"/>
                    <a:pt x="30" y="433"/>
                  </a:cubicBezTo>
                  <a:cubicBezTo>
                    <a:pt x="84" y="428"/>
                    <a:pt x="147" y="448"/>
                    <a:pt x="192" y="418"/>
                  </a:cubicBezTo>
                  <a:cubicBezTo>
                    <a:pt x="218" y="401"/>
                    <a:pt x="158" y="288"/>
                    <a:pt x="140" y="270"/>
                  </a:cubicBezTo>
                  <a:cubicBezTo>
                    <a:pt x="119" y="0"/>
                    <a:pt x="167" y="77"/>
                    <a:pt x="89" y="130"/>
                  </a:cubicBezTo>
                  <a:cubicBezTo>
                    <a:pt x="65" y="178"/>
                    <a:pt x="24" y="207"/>
                    <a:pt x="0" y="256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grpSp>
          <p:nvGrpSpPr>
            <p:cNvPr id="25" name="Group 185"/>
            <p:cNvGrpSpPr>
              <a:grpSpLocks/>
            </p:cNvGrpSpPr>
            <p:nvPr/>
          </p:nvGrpSpPr>
          <p:grpSpPr bwMode="auto">
            <a:xfrm>
              <a:off x="4015" y="1752"/>
              <a:ext cx="152" cy="165"/>
              <a:chOff x="2983" y="754"/>
              <a:chExt cx="1857" cy="2126"/>
            </a:xfrm>
          </p:grpSpPr>
          <p:sp>
            <p:nvSpPr>
              <p:cNvPr id="38074" name="Freeform 186"/>
              <p:cNvSpPr>
                <a:spLocks/>
              </p:cNvSpPr>
              <p:nvPr/>
            </p:nvSpPr>
            <p:spPr bwMode="auto">
              <a:xfrm>
                <a:off x="2983" y="798"/>
                <a:ext cx="1640" cy="2082"/>
              </a:xfrm>
              <a:custGeom>
                <a:avLst/>
                <a:gdLst/>
                <a:ahLst/>
                <a:cxnLst>
                  <a:cxn ang="0">
                    <a:pos x="820" y="7"/>
                  </a:cxn>
                  <a:cxn ang="0">
                    <a:pos x="539" y="81"/>
                  </a:cxn>
                  <a:cxn ang="0">
                    <a:pos x="333" y="192"/>
                  </a:cxn>
                  <a:cxn ang="0">
                    <a:pos x="222" y="302"/>
                  </a:cxn>
                  <a:cxn ang="0">
                    <a:pos x="89" y="516"/>
                  </a:cxn>
                  <a:cxn ang="0">
                    <a:pos x="170" y="627"/>
                  </a:cxn>
                  <a:cxn ang="0">
                    <a:pos x="155" y="1070"/>
                  </a:cxn>
                  <a:cxn ang="0">
                    <a:pos x="96" y="1196"/>
                  </a:cxn>
                  <a:cxn ang="0">
                    <a:pos x="0" y="1366"/>
                  </a:cxn>
                  <a:cxn ang="0">
                    <a:pos x="185" y="1580"/>
                  </a:cxn>
                  <a:cxn ang="0">
                    <a:pos x="237" y="1632"/>
                  </a:cxn>
                  <a:cxn ang="0">
                    <a:pos x="355" y="1764"/>
                  </a:cxn>
                  <a:cxn ang="0">
                    <a:pos x="569" y="2067"/>
                  </a:cxn>
                  <a:cxn ang="0">
                    <a:pos x="857" y="2052"/>
                  </a:cxn>
                  <a:cxn ang="0">
                    <a:pos x="1005" y="1956"/>
                  </a:cxn>
                  <a:cxn ang="0">
                    <a:pos x="1167" y="1816"/>
                  </a:cxn>
                  <a:cxn ang="0">
                    <a:pos x="1293" y="1683"/>
                  </a:cxn>
                  <a:cxn ang="0">
                    <a:pos x="1330" y="1609"/>
                  </a:cxn>
                  <a:cxn ang="0">
                    <a:pos x="1389" y="1462"/>
                  </a:cxn>
                  <a:cxn ang="0">
                    <a:pos x="1485" y="1373"/>
                  </a:cxn>
                  <a:cxn ang="0">
                    <a:pos x="1573" y="1255"/>
                  </a:cxn>
                  <a:cxn ang="0">
                    <a:pos x="1640" y="1107"/>
                  </a:cxn>
                  <a:cxn ang="0">
                    <a:pos x="1485" y="967"/>
                  </a:cxn>
                  <a:cxn ang="0">
                    <a:pos x="1359" y="967"/>
                  </a:cxn>
                  <a:cxn ang="0">
                    <a:pos x="1293" y="886"/>
                  </a:cxn>
                  <a:cxn ang="0">
                    <a:pos x="1204" y="672"/>
                  </a:cxn>
                  <a:cxn ang="0">
                    <a:pos x="997" y="539"/>
                  </a:cxn>
                  <a:cxn ang="0">
                    <a:pos x="975" y="295"/>
                  </a:cxn>
                  <a:cxn ang="0">
                    <a:pos x="909" y="324"/>
                  </a:cxn>
                  <a:cxn ang="0">
                    <a:pos x="643" y="391"/>
                  </a:cxn>
                  <a:cxn ang="0">
                    <a:pos x="599" y="413"/>
                  </a:cxn>
                  <a:cxn ang="0">
                    <a:pos x="473" y="531"/>
                  </a:cxn>
                  <a:cxn ang="0">
                    <a:pos x="67" y="605"/>
                  </a:cxn>
                </a:cxnLst>
                <a:rect l="0" t="0" r="r" b="b"/>
                <a:pathLst>
                  <a:path w="1640" h="2082">
                    <a:moveTo>
                      <a:pt x="1182" y="29"/>
                    </a:moveTo>
                    <a:cubicBezTo>
                      <a:pt x="1053" y="16"/>
                      <a:pt x="949" y="0"/>
                      <a:pt x="820" y="7"/>
                    </a:cubicBezTo>
                    <a:cubicBezTo>
                      <a:pt x="777" y="15"/>
                      <a:pt x="738" y="29"/>
                      <a:pt x="695" y="36"/>
                    </a:cubicBezTo>
                    <a:cubicBezTo>
                      <a:pt x="648" y="52"/>
                      <a:pt x="580" y="53"/>
                      <a:pt x="539" y="81"/>
                    </a:cubicBezTo>
                    <a:cubicBezTo>
                      <a:pt x="508" y="102"/>
                      <a:pt x="445" y="126"/>
                      <a:pt x="407" y="140"/>
                    </a:cubicBezTo>
                    <a:cubicBezTo>
                      <a:pt x="384" y="162"/>
                      <a:pt x="357" y="172"/>
                      <a:pt x="333" y="192"/>
                    </a:cubicBezTo>
                    <a:cubicBezTo>
                      <a:pt x="285" y="232"/>
                      <a:pt x="337" y="198"/>
                      <a:pt x="288" y="228"/>
                    </a:cubicBezTo>
                    <a:cubicBezTo>
                      <a:pt x="244" y="290"/>
                      <a:pt x="268" y="267"/>
                      <a:pt x="222" y="302"/>
                    </a:cubicBezTo>
                    <a:cubicBezTo>
                      <a:pt x="211" y="335"/>
                      <a:pt x="177" y="356"/>
                      <a:pt x="155" y="384"/>
                    </a:cubicBezTo>
                    <a:cubicBezTo>
                      <a:pt x="123" y="426"/>
                      <a:pt x="118" y="474"/>
                      <a:pt x="89" y="516"/>
                    </a:cubicBezTo>
                    <a:cubicBezTo>
                      <a:pt x="91" y="543"/>
                      <a:pt x="76" y="579"/>
                      <a:pt x="96" y="598"/>
                    </a:cubicBezTo>
                    <a:cubicBezTo>
                      <a:pt x="159" y="657"/>
                      <a:pt x="212" y="565"/>
                      <a:pt x="170" y="627"/>
                    </a:cubicBezTo>
                    <a:cubicBezTo>
                      <a:pt x="158" y="718"/>
                      <a:pt x="129" y="833"/>
                      <a:pt x="185" y="915"/>
                    </a:cubicBezTo>
                    <a:cubicBezTo>
                      <a:pt x="202" y="968"/>
                      <a:pt x="185" y="1025"/>
                      <a:pt x="155" y="1070"/>
                    </a:cubicBezTo>
                    <a:cubicBezTo>
                      <a:pt x="136" y="1132"/>
                      <a:pt x="150" y="1102"/>
                      <a:pt x="111" y="1159"/>
                    </a:cubicBezTo>
                    <a:cubicBezTo>
                      <a:pt x="104" y="1170"/>
                      <a:pt x="101" y="1184"/>
                      <a:pt x="96" y="1196"/>
                    </a:cubicBezTo>
                    <a:cubicBezTo>
                      <a:pt x="80" y="1232"/>
                      <a:pt x="59" y="1267"/>
                      <a:pt x="37" y="1299"/>
                    </a:cubicBezTo>
                    <a:cubicBezTo>
                      <a:pt x="29" y="1323"/>
                      <a:pt x="0" y="1366"/>
                      <a:pt x="0" y="1366"/>
                    </a:cubicBezTo>
                    <a:cubicBezTo>
                      <a:pt x="63" y="1404"/>
                      <a:pt x="138" y="1410"/>
                      <a:pt x="207" y="1432"/>
                    </a:cubicBezTo>
                    <a:cubicBezTo>
                      <a:pt x="262" y="1470"/>
                      <a:pt x="214" y="1538"/>
                      <a:pt x="185" y="1580"/>
                    </a:cubicBezTo>
                    <a:cubicBezTo>
                      <a:pt x="187" y="1587"/>
                      <a:pt x="187" y="1597"/>
                      <a:pt x="192" y="1602"/>
                    </a:cubicBezTo>
                    <a:cubicBezTo>
                      <a:pt x="205" y="1615"/>
                      <a:pt x="237" y="1632"/>
                      <a:pt x="237" y="1632"/>
                    </a:cubicBezTo>
                    <a:cubicBezTo>
                      <a:pt x="250" y="1674"/>
                      <a:pt x="225" y="1705"/>
                      <a:pt x="274" y="1720"/>
                    </a:cubicBezTo>
                    <a:cubicBezTo>
                      <a:pt x="299" y="1737"/>
                      <a:pt x="355" y="1764"/>
                      <a:pt x="355" y="1764"/>
                    </a:cubicBezTo>
                    <a:cubicBezTo>
                      <a:pt x="377" y="1787"/>
                      <a:pt x="389" y="1812"/>
                      <a:pt x="407" y="1838"/>
                    </a:cubicBezTo>
                    <a:cubicBezTo>
                      <a:pt x="426" y="1936"/>
                      <a:pt x="466" y="2032"/>
                      <a:pt x="569" y="2067"/>
                    </a:cubicBezTo>
                    <a:cubicBezTo>
                      <a:pt x="607" y="2080"/>
                      <a:pt x="682" y="2080"/>
                      <a:pt x="709" y="2082"/>
                    </a:cubicBezTo>
                    <a:cubicBezTo>
                      <a:pt x="736" y="2078"/>
                      <a:pt x="821" y="2072"/>
                      <a:pt x="857" y="2052"/>
                    </a:cubicBezTo>
                    <a:cubicBezTo>
                      <a:pt x="881" y="2038"/>
                      <a:pt x="900" y="2016"/>
                      <a:pt x="923" y="2001"/>
                    </a:cubicBezTo>
                    <a:cubicBezTo>
                      <a:pt x="948" y="1984"/>
                      <a:pt x="980" y="1974"/>
                      <a:pt x="1005" y="1956"/>
                    </a:cubicBezTo>
                    <a:cubicBezTo>
                      <a:pt x="1047" y="1926"/>
                      <a:pt x="1080" y="1883"/>
                      <a:pt x="1123" y="1853"/>
                    </a:cubicBezTo>
                    <a:cubicBezTo>
                      <a:pt x="1153" y="1810"/>
                      <a:pt x="1120" y="1850"/>
                      <a:pt x="1167" y="1816"/>
                    </a:cubicBezTo>
                    <a:cubicBezTo>
                      <a:pt x="1200" y="1792"/>
                      <a:pt x="1180" y="1794"/>
                      <a:pt x="1211" y="1764"/>
                    </a:cubicBezTo>
                    <a:cubicBezTo>
                      <a:pt x="1239" y="1737"/>
                      <a:pt x="1270" y="1716"/>
                      <a:pt x="1293" y="1683"/>
                    </a:cubicBezTo>
                    <a:cubicBezTo>
                      <a:pt x="1314" y="1618"/>
                      <a:pt x="1280" y="1711"/>
                      <a:pt x="1322" y="1639"/>
                    </a:cubicBezTo>
                    <a:cubicBezTo>
                      <a:pt x="1327" y="1630"/>
                      <a:pt x="1326" y="1619"/>
                      <a:pt x="1330" y="1609"/>
                    </a:cubicBezTo>
                    <a:cubicBezTo>
                      <a:pt x="1338" y="1591"/>
                      <a:pt x="1351" y="1576"/>
                      <a:pt x="1359" y="1558"/>
                    </a:cubicBezTo>
                    <a:cubicBezTo>
                      <a:pt x="1373" y="1527"/>
                      <a:pt x="1378" y="1494"/>
                      <a:pt x="1389" y="1462"/>
                    </a:cubicBezTo>
                    <a:cubicBezTo>
                      <a:pt x="1402" y="1424"/>
                      <a:pt x="1398" y="1388"/>
                      <a:pt x="1433" y="1366"/>
                    </a:cubicBezTo>
                    <a:cubicBezTo>
                      <a:pt x="1450" y="1368"/>
                      <a:pt x="1468" y="1376"/>
                      <a:pt x="1485" y="1373"/>
                    </a:cubicBezTo>
                    <a:cubicBezTo>
                      <a:pt x="1512" y="1368"/>
                      <a:pt x="1516" y="1316"/>
                      <a:pt x="1529" y="1299"/>
                    </a:cubicBezTo>
                    <a:cubicBezTo>
                      <a:pt x="1542" y="1283"/>
                      <a:pt x="1561" y="1272"/>
                      <a:pt x="1573" y="1255"/>
                    </a:cubicBezTo>
                    <a:cubicBezTo>
                      <a:pt x="1585" y="1238"/>
                      <a:pt x="1598" y="1220"/>
                      <a:pt x="1610" y="1203"/>
                    </a:cubicBezTo>
                    <a:cubicBezTo>
                      <a:pt x="1628" y="1178"/>
                      <a:pt x="1630" y="1136"/>
                      <a:pt x="1640" y="1107"/>
                    </a:cubicBezTo>
                    <a:cubicBezTo>
                      <a:pt x="1623" y="973"/>
                      <a:pt x="1637" y="1017"/>
                      <a:pt x="1588" y="945"/>
                    </a:cubicBezTo>
                    <a:cubicBezTo>
                      <a:pt x="1546" y="950"/>
                      <a:pt x="1523" y="955"/>
                      <a:pt x="1485" y="967"/>
                    </a:cubicBezTo>
                    <a:cubicBezTo>
                      <a:pt x="1429" y="1023"/>
                      <a:pt x="1441" y="1001"/>
                      <a:pt x="1426" y="923"/>
                    </a:cubicBezTo>
                    <a:cubicBezTo>
                      <a:pt x="1401" y="938"/>
                      <a:pt x="1387" y="958"/>
                      <a:pt x="1359" y="967"/>
                    </a:cubicBezTo>
                    <a:cubicBezTo>
                      <a:pt x="1332" y="1007"/>
                      <a:pt x="1307" y="998"/>
                      <a:pt x="1256" y="1004"/>
                    </a:cubicBezTo>
                    <a:cubicBezTo>
                      <a:pt x="1240" y="960"/>
                      <a:pt x="1278" y="927"/>
                      <a:pt x="1293" y="886"/>
                    </a:cubicBezTo>
                    <a:cubicBezTo>
                      <a:pt x="1288" y="834"/>
                      <a:pt x="1288" y="782"/>
                      <a:pt x="1278" y="731"/>
                    </a:cubicBezTo>
                    <a:cubicBezTo>
                      <a:pt x="1271" y="697"/>
                      <a:pt x="1228" y="686"/>
                      <a:pt x="1204" y="672"/>
                    </a:cubicBezTo>
                    <a:cubicBezTo>
                      <a:pt x="1163" y="648"/>
                      <a:pt x="1129" y="619"/>
                      <a:pt x="1086" y="598"/>
                    </a:cubicBezTo>
                    <a:cubicBezTo>
                      <a:pt x="1059" y="571"/>
                      <a:pt x="1033" y="550"/>
                      <a:pt x="997" y="539"/>
                    </a:cubicBezTo>
                    <a:cubicBezTo>
                      <a:pt x="932" y="471"/>
                      <a:pt x="965" y="396"/>
                      <a:pt x="990" y="317"/>
                    </a:cubicBezTo>
                    <a:cubicBezTo>
                      <a:pt x="985" y="310"/>
                      <a:pt x="984" y="297"/>
                      <a:pt x="975" y="295"/>
                    </a:cubicBezTo>
                    <a:cubicBezTo>
                      <a:pt x="966" y="293"/>
                      <a:pt x="961" y="306"/>
                      <a:pt x="953" y="310"/>
                    </a:cubicBezTo>
                    <a:cubicBezTo>
                      <a:pt x="939" y="316"/>
                      <a:pt x="923" y="319"/>
                      <a:pt x="909" y="324"/>
                    </a:cubicBezTo>
                    <a:cubicBezTo>
                      <a:pt x="855" y="344"/>
                      <a:pt x="803" y="352"/>
                      <a:pt x="746" y="361"/>
                    </a:cubicBezTo>
                    <a:cubicBezTo>
                      <a:pt x="712" y="373"/>
                      <a:pt x="677" y="380"/>
                      <a:pt x="643" y="391"/>
                    </a:cubicBezTo>
                    <a:cubicBezTo>
                      <a:pt x="636" y="396"/>
                      <a:pt x="629" y="402"/>
                      <a:pt x="621" y="406"/>
                    </a:cubicBezTo>
                    <a:cubicBezTo>
                      <a:pt x="614" y="409"/>
                      <a:pt x="605" y="409"/>
                      <a:pt x="599" y="413"/>
                    </a:cubicBezTo>
                    <a:cubicBezTo>
                      <a:pt x="539" y="452"/>
                      <a:pt x="609" y="423"/>
                      <a:pt x="554" y="443"/>
                    </a:cubicBezTo>
                    <a:cubicBezTo>
                      <a:pt x="535" y="462"/>
                      <a:pt x="497" y="515"/>
                      <a:pt x="473" y="531"/>
                    </a:cubicBezTo>
                    <a:cubicBezTo>
                      <a:pt x="383" y="592"/>
                      <a:pt x="235" y="580"/>
                      <a:pt x="141" y="583"/>
                    </a:cubicBezTo>
                    <a:cubicBezTo>
                      <a:pt x="126" y="588"/>
                      <a:pt x="76" y="596"/>
                      <a:pt x="67" y="605"/>
                    </a:cubicBezTo>
                    <a:cubicBezTo>
                      <a:pt x="65" y="607"/>
                      <a:pt x="72" y="610"/>
                      <a:pt x="74" y="612"/>
                    </a:cubicBezTo>
                  </a:path>
                </a:pathLst>
              </a:custGeom>
              <a:solidFill>
                <a:schemeClr val="tx2"/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8075" name="Freeform 187"/>
              <p:cNvSpPr>
                <a:spLocks/>
              </p:cNvSpPr>
              <p:nvPr/>
            </p:nvSpPr>
            <p:spPr bwMode="auto">
              <a:xfrm>
                <a:off x="2990" y="754"/>
                <a:ext cx="1850" cy="1724"/>
              </a:xfrm>
              <a:custGeom>
                <a:avLst/>
                <a:gdLst/>
                <a:ahLst/>
                <a:cxnLst>
                  <a:cxn ang="0">
                    <a:pos x="897" y="317"/>
                  </a:cxn>
                  <a:cxn ang="0">
                    <a:pos x="683" y="369"/>
                  </a:cxn>
                  <a:cxn ang="0">
                    <a:pos x="572" y="406"/>
                  </a:cxn>
                  <a:cxn ang="0">
                    <a:pos x="520" y="435"/>
                  </a:cxn>
                  <a:cxn ang="0">
                    <a:pos x="343" y="546"/>
                  </a:cxn>
                  <a:cxn ang="0">
                    <a:pos x="181" y="554"/>
                  </a:cxn>
                  <a:cxn ang="0">
                    <a:pos x="18" y="546"/>
                  </a:cxn>
                  <a:cxn ang="0">
                    <a:pos x="63" y="502"/>
                  </a:cxn>
                  <a:cxn ang="0">
                    <a:pos x="114" y="428"/>
                  </a:cxn>
                  <a:cxn ang="0">
                    <a:pos x="247" y="214"/>
                  </a:cxn>
                  <a:cxn ang="0">
                    <a:pos x="269" y="192"/>
                  </a:cxn>
                  <a:cxn ang="0">
                    <a:pos x="299" y="177"/>
                  </a:cxn>
                  <a:cxn ang="0">
                    <a:pos x="314" y="155"/>
                  </a:cxn>
                  <a:cxn ang="0">
                    <a:pos x="380" y="125"/>
                  </a:cxn>
                  <a:cxn ang="0">
                    <a:pos x="491" y="59"/>
                  </a:cxn>
                  <a:cxn ang="0">
                    <a:pos x="565" y="0"/>
                  </a:cxn>
                  <a:cxn ang="0">
                    <a:pos x="1222" y="22"/>
                  </a:cxn>
                  <a:cxn ang="0">
                    <a:pos x="1362" y="44"/>
                  </a:cxn>
                  <a:cxn ang="0">
                    <a:pos x="1443" y="66"/>
                  </a:cxn>
                  <a:cxn ang="0">
                    <a:pos x="1547" y="140"/>
                  </a:cxn>
                  <a:cxn ang="0">
                    <a:pos x="1650" y="214"/>
                  </a:cxn>
                  <a:cxn ang="0">
                    <a:pos x="1739" y="332"/>
                  </a:cxn>
                  <a:cxn ang="0">
                    <a:pos x="1761" y="664"/>
                  </a:cxn>
                  <a:cxn ang="0">
                    <a:pos x="1783" y="967"/>
                  </a:cxn>
                  <a:cxn ang="0">
                    <a:pos x="1798" y="1152"/>
                  </a:cxn>
                  <a:cxn ang="0">
                    <a:pos x="1850" y="1447"/>
                  </a:cxn>
                  <a:cxn ang="0">
                    <a:pos x="1835" y="1491"/>
                  </a:cxn>
                  <a:cxn ang="0">
                    <a:pos x="1783" y="1477"/>
                  </a:cxn>
                  <a:cxn ang="0">
                    <a:pos x="1650" y="1403"/>
                  </a:cxn>
                  <a:cxn ang="0">
                    <a:pos x="1613" y="1388"/>
                  </a:cxn>
                  <a:cxn ang="0">
                    <a:pos x="1569" y="1358"/>
                  </a:cxn>
                  <a:cxn ang="0">
                    <a:pos x="1532" y="1322"/>
                  </a:cxn>
                  <a:cxn ang="0">
                    <a:pos x="1495" y="1277"/>
                  </a:cxn>
                  <a:cxn ang="0">
                    <a:pos x="1532" y="1203"/>
                  </a:cxn>
                  <a:cxn ang="0">
                    <a:pos x="1576" y="1174"/>
                  </a:cxn>
                  <a:cxn ang="0">
                    <a:pos x="1554" y="915"/>
                  </a:cxn>
                  <a:cxn ang="0">
                    <a:pos x="1466" y="952"/>
                  </a:cxn>
                  <a:cxn ang="0">
                    <a:pos x="1466" y="952"/>
                  </a:cxn>
                  <a:cxn ang="0">
                    <a:pos x="1384" y="982"/>
                  </a:cxn>
                  <a:cxn ang="0">
                    <a:pos x="1340" y="1011"/>
                  </a:cxn>
                  <a:cxn ang="0">
                    <a:pos x="1237" y="1026"/>
                  </a:cxn>
                  <a:cxn ang="0">
                    <a:pos x="1170" y="1011"/>
                  </a:cxn>
                  <a:cxn ang="0">
                    <a:pos x="1155" y="989"/>
                  </a:cxn>
                  <a:cxn ang="0">
                    <a:pos x="1185" y="805"/>
                  </a:cxn>
                  <a:cxn ang="0">
                    <a:pos x="1089" y="657"/>
                  </a:cxn>
                  <a:cxn ang="0">
                    <a:pos x="971" y="598"/>
                  </a:cxn>
                  <a:cxn ang="0">
                    <a:pos x="882" y="517"/>
                  </a:cxn>
                  <a:cxn ang="0">
                    <a:pos x="867" y="472"/>
                  </a:cxn>
                  <a:cxn ang="0">
                    <a:pos x="816" y="325"/>
                  </a:cxn>
                </a:cxnLst>
                <a:rect l="0" t="0" r="r" b="b"/>
                <a:pathLst>
                  <a:path w="1850" h="1498">
                    <a:moveTo>
                      <a:pt x="897" y="317"/>
                    </a:moveTo>
                    <a:cubicBezTo>
                      <a:pt x="824" y="330"/>
                      <a:pt x="755" y="352"/>
                      <a:pt x="683" y="369"/>
                    </a:cubicBezTo>
                    <a:cubicBezTo>
                      <a:pt x="647" y="387"/>
                      <a:pt x="611" y="396"/>
                      <a:pt x="572" y="406"/>
                    </a:cubicBezTo>
                    <a:cubicBezTo>
                      <a:pt x="556" y="417"/>
                      <a:pt x="536" y="423"/>
                      <a:pt x="520" y="435"/>
                    </a:cubicBezTo>
                    <a:cubicBezTo>
                      <a:pt x="472" y="469"/>
                      <a:pt x="408" y="541"/>
                      <a:pt x="343" y="546"/>
                    </a:cubicBezTo>
                    <a:cubicBezTo>
                      <a:pt x="289" y="550"/>
                      <a:pt x="235" y="551"/>
                      <a:pt x="181" y="554"/>
                    </a:cubicBezTo>
                    <a:cubicBezTo>
                      <a:pt x="127" y="571"/>
                      <a:pt x="86" y="588"/>
                      <a:pt x="18" y="546"/>
                    </a:cubicBezTo>
                    <a:cubicBezTo>
                      <a:pt x="0" y="535"/>
                      <a:pt x="48" y="517"/>
                      <a:pt x="63" y="502"/>
                    </a:cubicBezTo>
                    <a:cubicBezTo>
                      <a:pt x="87" y="479"/>
                      <a:pt x="100" y="459"/>
                      <a:pt x="114" y="428"/>
                    </a:cubicBezTo>
                    <a:cubicBezTo>
                      <a:pt x="145" y="357"/>
                      <a:pt x="164" y="241"/>
                      <a:pt x="247" y="214"/>
                    </a:cubicBezTo>
                    <a:cubicBezTo>
                      <a:pt x="254" y="207"/>
                      <a:pt x="261" y="198"/>
                      <a:pt x="269" y="192"/>
                    </a:cubicBezTo>
                    <a:cubicBezTo>
                      <a:pt x="278" y="186"/>
                      <a:pt x="290" y="184"/>
                      <a:pt x="299" y="177"/>
                    </a:cubicBezTo>
                    <a:cubicBezTo>
                      <a:pt x="306" y="171"/>
                      <a:pt x="307" y="161"/>
                      <a:pt x="314" y="155"/>
                    </a:cubicBezTo>
                    <a:cubicBezTo>
                      <a:pt x="331" y="141"/>
                      <a:pt x="361" y="136"/>
                      <a:pt x="380" y="125"/>
                    </a:cubicBezTo>
                    <a:cubicBezTo>
                      <a:pt x="428" y="98"/>
                      <a:pt x="437" y="77"/>
                      <a:pt x="491" y="59"/>
                    </a:cubicBezTo>
                    <a:cubicBezTo>
                      <a:pt x="515" y="35"/>
                      <a:pt x="541" y="24"/>
                      <a:pt x="565" y="0"/>
                    </a:cubicBezTo>
                    <a:cubicBezTo>
                      <a:pt x="888" y="4"/>
                      <a:pt x="982" y="0"/>
                      <a:pt x="1222" y="22"/>
                    </a:cubicBezTo>
                    <a:cubicBezTo>
                      <a:pt x="1271" y="31"/>
                      <a:pt x="1311" y="39"/>
                      <a:pt x="1362" y="44"/>
                    </a:cubicBezTo>
                    <a:cubicBezTo>
                      <a:pt x="1390" y="50"/>
                      <a:pt x="1416" y="59"/>
                      <a:pt x="1443" y="66"/>
                    </a:cubicBezTo>
                    <a:cubicBezTo>
                      <a:pt x="1477" y="90"/>
                      <a:pt x="1510" y="121"/>
                      <a:pt x="1547" y="140"/>
                    </a:cubicBezTo>
                    <a:cubicBezTo>
                      <a:pt x="1560" y="179"/>
                      <a:pt x="1614" y="195"/>
                      <a:pt x="1650" y="214"/>
                    </a:cubicBezTo>
                    <a:cubicBezTo>
                      <a:pt x="1697" y="239"/>
                      <a:pt x="1720" y="285"/>
                      <a:pt x="1739" y="332"/>
                    </a:cubicBezTo>
                    <a:cubicBezTo>
                      <a:pt x="1743" y="470"/>
                      <a:pt x="1742" y="546"/>
                      <a:pt x="1761" y="664"/>
                    </a:cubicBezTo>
                    <a:cubicBezTo>
                      <a:pt x="1766" y="817"/>
                      <a:pt x="1765" y="853"/>
                      <a:pt x="1783" y="967"/>
                    </a:cubicBezTo>
                    <a:cubicBezTo>
                      <a:pt x="1788" y="1029"/>
                      <a:pt x="1793" y="1090"/>
                      <a:pt x="1798" y="1152"/>
                    </a:cubicBezTo>
                    <a:cubicBezTo>
                      <a:pt x="1805" y="1243"/>
                      <a:pt x="1794" y="1365"/>
                      <a:pt x="1850" y="1447"/>
                    </a:cubicBezTo>
                    <a:cubicBezTo>
                      <a:pt x="1845" y="1462"/>
                      <a:pt x="1849" y="1485"/>
                      <a:pt x="1835" y="1491"/>
                    </a:cubicBezTo>
                    <a:cubicBezTo>
                      <a:pt x="1819" y="1498"/>
                      <a:pt x="1800" y="1483"/>
                      <a:pt x="1783" y="1477"/>
                    </a:cubicBezTo>
                    <a:cubicBezTo>
                      <a:pt x="1736" y="1460"/>
                      <a:pt x="1694" y="1426"/>
                      <a:pt x="1650" y="1403"/>
                    </a:cubicBezTo>
                    <a:cubicBezTo>
                      <a:pt x="1638" y="1397"/>
                      <a:pt x="1625" y="1394"/>
                      <a:pt x="1613" y="1388"/>
                    </a:cubicBezTo>
                    <a:cubicBezTo>
                      <a:pt x="1597" y="1379"/>
                      <a:pt x="1569" y="1358"/>
                      <a:pt x="1569" y="1358"/>
                    </a:cubicBezTo>
                    <a:cubicBezTo>
                      <a:pt x="1526" y="1294"/>
                      <a:pt x="1584" y="1374"/>
                      <a:pt x="1532" y="1322"/>
                    </a:cubicBezTo>
                    <a:cubicBezTo>
                      <a:pt x="1518" y="1308"/>
                      <a:pt x="1509" y="1291"/>
                      <a:pt x="1495" y="1277"/>
                    </a:cubicBezTo>
                    <a:cubicBezTo>
                      <a:pt x="1485" y="1245"/>
                      <a:pt x="1506" y="1224"/>
                      <a:pt x="1532" y="1203"/>
                    </a:cubicBezTo>
                    <a:cubicBezTo>
                      <a:pt x="1546" y="1192"/>
                      <a:pt x="1576" y="1174"/>
                      <a:pt x="1576" y="1174"/>
                    </a:cubicBezTo>
                    <a:cubicBezTo>
                      <a:pt x="1630" y="1095"/>
                      <a:pt x="1575" y="998"/>
                      <a:pt x="1554" y="915"/>
                    </a:cubicBezTo>
                    <a:cubicBezTo>
                      <a:pt x="1493" y="926"/>
                      <a:pt x="1522" y="915"/>
                      <a:pt x="1466" y="952"/>
                    </a:cubicBezTo>
                    <a:lnTo>
                      <a:pt x="1466" y="952"/>
                    </a:lnTo>
                    <a:cubicBezTo>
                      <a:pt x="1437" y="960"/>
                      <a:pt x="1410" y="966"/>
                      <a:pt x="1384" y="982"/>
                    </a:cubicBezTo>
                    <a:cubicBezTo>
                      <a:pt x="1369" y="991"/>
                      <a:pt x="1357" y="1008"/>
                      <a:pt x="1340" y="1011"/>
                    </a:cubicBezTo>
                    <a:cubicBezTo>
                      <a:pt x="1277" y="1023"/>
                      <a:pt x="1311" y="1017"/>
                      <a:pt x="1237" y="1026"/>
                    </a:cubicBezTo>
                    <a:cubicBezTo>
                      <a:pt x="1215" y="1021"/>
                      <a:pt x="1191" y="1020"/>
                      <a:pt x="1170" y="1011"/>
                    </a:cubicBezTo>
                    <a:cubicBezTo>
                      <a:pt x="1162" y="1007"/>
                      <a:pt x="1156" y="998"/>
                      <a:pt x="1155" y="989"/>
                    </a:cubicBezTo>
                    <a:cubicBezTo>
                      <a:pt x="1152" y="933"/>
                      <a:pt x="1168" y="860"/>
                      <a:pt x="1185" y="805"/>
                    </a:cubicBezTo>
                    <a:cubicBezTo>
                      <a:pt x="1170" y="725"/>
                      <a:pt x="1165" y="688"/>
                      <a:pt x="1089" y="657"/>
                    </a:cubicBezTo>
                    <a:cubicBezTo>
                      <a:pt x="1056" y="624"/>
                      <a:pt x="1014" y="612"/>
                      <a:pt x="971" y="598"/>
                    </a:cubicBezTo>
                    <a:cubicBezTo>
                      <a:pt x="937" y="573"/>
                      <a:pt x="916" y="539"/>
                      <a:pt x="882" y="517"/>
                    </a:cubicBezTo>
                    <a:cubicBezTo>
                      <a:pt x="877" y="502"/>
                      <a:pt x="869" y="488"/>
                      <a:pt x="867" y="472"/>
                    </a:cubicBezTo>
                    <a:cubicBezTo>
                      <a:pt x="843" y="313"/>
                      <a:pt x="904" y="325"/>
                      <a:pt x="816" y="325"/>
                    </a:cubicBezTo>
                  </a:path>
                </a:pathLst>
              </a:custGeom>
              <a:solidFill>
                <a:schemeClr val="bg2"/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38076" name="Freeform 188" descr="Джинсовая ткань"/>
            <p:cNvSpPr>
              <a:spLocks/>
            </p:cNvSpPr>
            <p:nvPr/>
          </p:nvSpPr>
          <p:spPr bwMode="auto">
            <a:xfrm>
              <a:off x="3905" y="2210"/>
              <a:ext cx="432" cy="439"/>
            </a:xfrm>
            <a:custGeom>
              <a:avLst/>
              <a:gdLst/>
              <a:ahLst/>
              <a:cxnLst>
                <a:cxn ang="0">
                  <a:pos x="272" y="0"/>
                </a:cxn>
                <a:cxn ang="0">
                  <a:pos x="0" y="907"/>
                </a:cxn>
                <a:cxn ang="0">
                  <a:pos x="272" y="952"/>
                </a:cxn>
                <a:cxn ang="0">
                  <a:pos x="499" y="227"/>
                </a:cxn>
                <a:cxn ang="0">
                  <a:pos x="726" y="952"/>
                </a:cxn>
                <a:cxn ang="0">
                  <a:pos x="998" y="907"/>
                </a:cxn>
                <a:cxn ang="0">
                  <a:pos x="726" y="0"/>
                </a:cxn>
                <a:cxn ang="0">
                  <a:pos x="272" y="0"/>
                </a:cxn>
              </a:cxnLst>
              <a:rect l="0" t="0" r="r" b="b"/>
              <a:pathLst>
                <a:path w="998" h="952">
                  <a:moveTo>
                    <a:pt x="272" y="0"/>
                  </a:moveTo>
                  <a:lnTo>
                    <a:pt x="0" y="907"/>
                  </a:lnTo>
                  <a:lnTo>
                    <a:pt x="272" y="952"/>
                  </a:lnTo>
                  <a:lnTo>
                    <a:pt x="499" y="227"/>
                  </a:lnTo>
                  <a:lnTo>
                    <a:pt x="726" y="952"/>
                  </a:lnTo>
                  <a:lnTo>
                    <a:pt x="998" y="907"/>
                  </a:lnTo>
                  <a:lnTo>
                    <a:pt x="726" y="0"/>
                  </a:lnTo>
                  <a:lnTo>
                    <a:pt x="272" y="0"/>
                  </a:lnTo>
                  <a:close/>
                </a:path>
              </a:pathLst>
            </a:cu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8077" name="Freeform 189" descr="Циновка"/>
            <p:cNvSpPr>
              <a:spLocks/>
            </p:cNvSpPr>
            <p:nvPr/>
          </p:nvSpPr>
          <p:spPr bwMode="auto">
            <a:xfrm flipH="1">
              <a:off x="4242" y="1969"/>
              <a:ext cx="118" cy="238"/>
            </a:xfrm>
            <a:custGeom>
              <a:avLst/>
              <a:gdLst/>
              <a:ahLst/>
              <a:cxnLst>
                <a:cxn ang="0">
                  <a:pos x="227" y="0"/>
                </a:cxn>
                <a:cxn ang="0">
                  <a:pos x="0" y="726"/>
                </a:cxn>
                <a:cxn ang="0">
                  <a:pos x="182" y="771"/>
                </a:cxn>
                <a:cxn ang="0">
                  <a:pos x="272" y="363"/>
                </a:cxn>
                <a:cxn ang="0">
                  <a:pos x="227" y="0"/>
                </a:cxn>
              </a:cxnLst>
              <a:rect l="0" t="0" r="r" b="b"/>
              <a:pathLst>
                <a:path w="272" h="771">
                  <a:moveTo>
                    <a:pt x="227" y="0"/>
                  </a:moveTo>
                  <a:lnTo>
                    <a:pt x="0" y="726"/>
                  </a:lnTo>
                  <a:lnTo>
                    <a:pt x="182" y="771"/>
                  </a:lnTo>
                  <a:lnTo>
                    <a:pt x="272" y="363"/>
                  </a:lnTo>
                  <a:lnTo>
                    <a:pt x="227" y="0"/>
                  </a:lnTo>
                  <a:close/>
                </a:path>
              </a:pathLst>
            </a:custGeom>
            <a:blipFill dpi="0" rotWithShape="1">
              <a:blip r:embed="rId2" cstate="print"/>
              <a:srcRect/>
              <a:tile tx="0" ty="0" sx="100000" sy="100000" flip="none" algn="tl"/>
            </a:blipFill>
            <a:ln w="952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8078" name="Freeform 190" descr="Циновка"/>
            <p:cNvSpPr>
              <a:spLocks/>
            </p:cNvSpPr>
            <p:nvPr/>
          </p:nvSpPr>
          <p:spPr bwMode="auto">
            <a:xfrm>
              <a:off x="3920" y="1956"/>
              <a:ext cx="236" cy="183"/>
            </a:xfrm>
            <a:custGeom>
              <a:avLst/>
              <a:gdLst/>
              <a:ahLst/>
              <a:cxnLst>
                <a:cxn ang="0">
                  <a:pos x="136" y="0"/>
                </a:cxn>
                <a:cxn ang="0">
                  <a:pos x="0" y="454"/>
                </a:cxn>
                <a:cxn ang="0">
                  <a:pos x="545" y="454"/>
                </a:cxn>
                <a:cxn ang="0">
                  <a:pos x="545" y="318"/>
                </a:cxn>
                <a:cxn ang="0">
                  <a:pos x="182" y="318"/>
                </a:cxn>
                <a:cxn ang="0">
                  <a:pos x="136" y="0"/>
                </a:cxn>
              </a:cxnLst>
              <a:rect l="0" t="0" r="r" b="b"/>
              <a:pathLst>
                <a:path w="545" h="454">
                  <a:moveTo>
                    <a:pt x="136" y="0"/>
                  </a:moveTo>
                  <a:lnTo>
                    <a:pt x="0" y="454"/>
                  </a:lnTo>
                  <a:lnTo>
                    <a:pt x="545" y="454"/>
                  </a:lnTo>
                  <a:lnTo>
                    <a:pt x="545" y="318"/>
                  </a:lnTo>
                  <a:lnTo>
                    <a:pt x="182" y="318"/>
                  </a:lnTo>
                  <a:lnTo>
                    <a:pt x="136" y="0"/>
                  </a:lnTo>
                  <a:close/>
                </a:path>
              </a:pathLst>
            </a:custGeom>
            <a:blipFill dpi="0" rotWithShape="1">
              <a:blip r:embed="rId2" cstate="print"/>
              <a:srcRect/>
              <a:tile tx="0" ty="0" sx="100000" sy="100000" flip="none" algn="tl"/>
            </a:blipFill>
            <a:ln w="952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8079" name="Freeform 191"/>
            <p:cNvSpPr>
              <a:spLocks/>
            </p:cNvSpPr>
            <p:nvPr/>
          </p:nvSpPr>
          <p:spPr bwMode="auto">
            <a:xfrm rot="15979788">
              <a:off x="4160" y="2059"/>
              <a:ext cx="49" cy="96"/>
            </a:xfrm>
            <a:custGeom>
              <a:avLst/>
              <a:gdLst/>
              <a:ahLst/>
              <a:cxnLst>
                <a:cxn ang="0">
                  <a:pos x="340" y="46"/>
                </a:cxn>
                <a:cxn ang="0">
                  <a:pos x="23" y="635"/>
                </a:cxn>
                <a:cxn ang="0">
                  <a:pos x="204" y="1044"/>
                </a:cxn>
                <a:cxn ang="0">
                  <a:pos x="477" y="862"/>
                </a:cxn>
                <a:cxn ang="0">
                  <a:pos x="431" y="726"/>
                </a:cxn>
                <a:cxn ang="0">
                  <a:pos x="295" y="817"/>
                </a:cxn>
                <a:cxn ang="0">
                  <a:pos x="250" y="681"/>
                </a:cxn>
                <a:cxn ang="0">
                  <a:pos x="386" y="635"/>
                </a:cxn>
                <a:cxn ang="0">
                  <a:pos x="340" y="272"/>
                </a:cxn>
                <a:cxn ang="0">
                  <a:pos x="431" y="726"/>
                </a:cxn>
                <a:cxn ang="0">
                  <a:pos x="613" y="681"/>
                </a:cxn>
                <a:cxn ang="0">
                  <a:pos x="567" y="363"/>
                </a:cxn>
                <a:cxn ang="0">
                  <a:pos x="613" y="91"/>
                </a:cxn>
                <a:cxn ang="0">
                  <a:pos x="386" y="0"/>
                </a:cxn>
                <a:cxn ang="0">
                  <a:pos x="340" y="91"/>
                </a:cxn>
              </a:cxnLst>
              <a:rect l="0" t="0" r="r" b="b"/>
              <a:pathLst>
                <a:path w="643" h="1082">
                  <a:moveTo>
                    <a:pt x="340" y="46"/>
                  </a:moveTo>
                  <a:cubicBezTo>
                    <a:pt x="193" y="257"/>
                    <a:pt x="46" y="469"/>
                    <a:pt x="23" y="635"/>
                  </a:cubicBezTo>
                  <a:cubicBezTo>
                    <a:pt x="0" y="801"/>
                    <a:pt x="129" y="1006"/>
                    <a:pt x="204" y="1044"/>
                  </a:cubicBezTo>
                  <a:cubicBezTo>
                    <a:pt x="279" y="1082"/>
                    <a:pt x="439" y="915"/>
                    <a:pt x="477" y="862"/>
                  </a:cubicBezTo>
                  <a:cubicBezTo>
                    <a:pt x="515" y="809"/>
                    <a:pt x="461" y="733"/>
                    <a:pt x="431" y="726"/>
                  </a:cubicBezTo>
                  <a:cubicBezTo>
                    <a:pt x="401" y="719"/>
                    <a:pt x="325" y="824"/>
                    <a:pt x="295" y="817"/>
                  </a:cubicBezTo>
                  <a:cubicBezTo>
                    <a:pt x="265" y="810"/>
                    <a:pt x="235" y="711"/>
                    <a:pt x="250" y="681"/>
                  </a:cubicBezTo>
                  <a:cubicBezTo>
                    <a:pt x="265" y="651"/>
                    <a:pt x="371" y="703"/>
                    <a:pt x="386" y="635"/>
                  </a:cubicBezTo>
                  <a:cubicBezTo>
                    <a:pt x="401" y="567"/>
                    <a:pt x="333" y="257"/>
                    <a:pt x="340" y="272"/>
                  </a:cubicBezTo>
                  <a:cubicBezTo>
                    <a:pt x="347" y="287"/>
                    <a:pt x="386" y="658"/>
                    <a:pt x="431" y="726"/>
                  </a:cubicBezTo>
                  <a:cubicBezTo>
                    <a:pt x="476" y="794"/>
                    <a:pt x="590" y="742"/>
                    <a:pt x="613" y="681"/>
                  </a:cubicBezTo>
                  <a:cubicBezTo>
                    <a:pt x="636" y="620"/>
                    <a:pt x="567" y="461"/>
                    <a:pt x="567" y="363"/>
                  </a:cubicBezTo>
                  <a:cubicBezTo>
                    <a:pt x="567" y="265"/>
                    <a:pt x="643" y="151"/>
                    <a:pt x="613" y="91"/>
                  </a:cubicBezTo>
                  <a:cubicBezTo>
                    <a:pt x="583" y="31"/>
                    <a:pt x="431" y="0"/>
                    <a:pt x="386" y="0"/>
                  </a:cubicBezTo>
                  <a:cubicBezTo>
                    <a:pt x="341" y="0"/>
                    <a:pt x="340" y="45"/>
                    <a:pt x="340" y="91"/>
                  </a:cubicBezTo>
                </a:path>
              </a:pathLst>
            </a:custGeom>
            <a:solidFill>
              <a:schemeClr val="tx2"/>
            </a:solidFill>
            <a:ln w="952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8080" name="Freeform 192"/>
            <p:cNvSpPr>
              <a:spLocks/>
            </p:cNvSpPr>
            <p:nvPr/>
          </p:nvSpPr>
          <p:spPr bwMode="auto">
            <a:xfrm>
              <a:off x="3989" y="1924"/>
              <a:ext cx="178" cy="213"/>
            </a:xfrm>
            <a:custGeom>
              <a:avLst/>
              <a:gdLst/>
              <a:ahLst/>
              <a:cxnLst>
                <a:cxn ang="0">
                  <a:pos x="409" y="0"/>
                </a:cxn>
                <a:cxn ang="0">
                  <a:pos x="0" y="499"/>
                </a:cxn>
                <a:cxn ang="0">
                  <a:pos x="409" y="499"/>
                </a:cxn>
                <a:cxn ang="0">
                  <a:pos x="409" y="0"/>
                </a:cxn>
              </a:cxnLst>
              <a:rect l="0" t="0" r="r" b="b"/>
              <a:pathLst>
                <a:path w="409" h="499">
                  <a:moveTo>
                    <a:pt x="409" y="0"/>
                  </a:moveTo>
                  <a:lnTo>
                    <a:pt x="0" y="499"/>
                  </a:lnTo>
                  <a:lnTo>
                    <a:pt x="409" y="499"/>
                  </a:lnTo>
                  <a:lnTo>
                    <a:pt x="409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8081" name="Freeform 193"/>
            <p:cNvSpPr>
              <a:spLocks/>
            </p:cNvSpPr>
            <p:nvPr/>
          </p:nvSpPr>
          <p:spPr bwMode="auto">
            <a:xfrm>
              <a:off x="4029" y="1752"/>
              <a:ext cx="138" cy="92"/>
            </a:xfrm>
            <a:custGeom>
              <a:avLst/>
              <a:gdLst/>
              <a:ahLst/>
              <a:cxnLst>
                <a:cxn ang="0">
                  <a:pos x="0" y="91"/>
                </a:cxn>
                <a:cxn ang="0">
                  <a:pos x="318" y="227"/>
                </a:cxn>
                <a:cxn ang="0">
                  <a:pos x="318" y="91"/>
                </a:cxn>
                <a:cxn ang="0">
                  <a:pos x="91" y="0"/>
                </a:cxn>
                <a:cxn ang="0">
                  <a:pos x="0" y="46"/>
                </a:cxn>
                <a:cxn ang="0">
                  <a:pos x="0" y="91"/>
                </a:cxn>
              </a:cxnLst>
              <a:rect l="0" t="0" r="r" b="b"/>
              <a:pathLst>
                <a:path w="318" h="227">
                  <a:moveTo>
                    <a:pt x="0" y="91"/>
                  </a:moveTo>
                  <a:lnTo>
                    <a:pt x="318" y="227"/>
                  </a:lnTo>
                  <a:lnTo>
                    <a:pt x="318" y="91"/>
                  </a:lnTo>
                  <a:lnTo>
                    <a:pt x="91" y="0"/>
                  </a:lnTo>
                  <a:lnTo>
                    <a:pt x="0" y="46"/>
                  </a:lnTo>
                  <a:lnTo>
                    <a:pt x="0" y="91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6" name="Group 194"/>
          <p:cNvGrpSpPr>
            <a:grpSpLocks/>
          </p:cNvGrpSpPr>
          <p:nvPr/>
        </p:nvGrpSpPr>
        <p:grpSpPr bwMode="auto">
          <a:xfrm>
            <a:off x="5794375" y="2779713"/>
            <a:ext cx="936625" cy="1511300"/>
            <a:chOff x="3832" y="1752"/>
            <a:chExt cx="590" cy="952"/>
          </a:xfrm>
        </p:grpSpPr>
        <p:sp>
          <p:nvSpPr>
            <p:cNvPr id="38083" name="Freeform 195"/>
            <p:cNvSpPr>
              <a:spLocks/>
            </p:cNvSpPr>
            <p:nvPr/>
          </p:nvSpPr>
          <p:spPr bwMode="auto">
            <a:xfrm flipH="1">
              <a:off x="4245" y="2584"/>
              <a:ext cx="177" cy="119"/>
            </a:xfrm>
            <a:custGeom>
              <a:avLst/>
              <a:gdLst/>
              <a:ahLst/>
              <a:cxnLst>
                <a:cxn ang="0">
                  <a:pos x="695" y="68"/>
                </a:cxn>
                <a:cxn ang="0">
                  <a:pos x="650" y="204"/>
                </a:cxn>
                <a:cxn ang="0">
                  <a:pos x="559" y="249"/>
                </a:cxn>
                <a:cxn ang="0">
                  <a:pos x="196" y="295"/>
                </a:cxn>
                <a:cxn ang="0">
                  <a:pos x="60" y="385"/>
                </a:cxn>
                <a:cxn ang="0">
                  <a:pos x="60" y="476"/>
                </a:cxn>
                <a:cxn ang="0">
                  <a:pos x="423" y="476"/>
                </a:cxn>
                <a:cxn ang="0">
                  <a:pos x="650" y="385"/>
                </a:cxn>
                <a:cxn ang="0">
                  <a:pos x="740" y="431"/>
                </a:cxn>
                <a:cxn ang="0">
                  <a:pos x="740" y="476"/>
                </a:cxn>
                <a:cxn ang="0">
                  <a:pos x="967" y="476"/>
                </a:cxn>
                <a:cxn ang="0">
                  <a:pos x="967" y="68"/>
                </a:cxn>
                <a:cxn ang="0">
                  <a:pos x="695" y="68"/>
                </a:cxn>
              </a:cxnLst>
              <a:rect l="0" t="0" r="r" b="b"/>
              <a:pathLst>
                <a:path w="1012" h="544">
                  <a:moveTo>
                    <a:pt x="695" y="68"/>
                  </a:moveTo>
                  <a:cubicBezTo>
                    <a:pt x="642" y="91"/>
                    <a:pt x="673" y="174"/>
                    <a:pt x="650" y="204"/>
                  </a:cubicBezTo>
                  <a:cubicBezTo>
                    <a:pt x="627" y="234"/>
                    <a:pt x="635" y="234"/>
                    <a:pt x="559" y="249"/>
                  </a:cubicBezTo>
                  <a:cubicBezTo>
                    <a:pt x="483" y="264"/>
                    <a:pt x="279" y="272"/>
                    <a:pt x="196" y="295"/>
                  </a:cubicBezTo>
                  <a:cubicBezTo>
                    <a:pt x="113" y="318"/>
                    <a:pt x="83" y="355"/>
                    <a:pt x="60" y="385"/>
                  </a:cubicBezTo>
                  <a:cubicBezTo>
                    <a:pt x="37" y="415"/>
                    <a:pt x="0" y="461"/>
                    <a:pt x="60" y="476"/>
                  </a:cubicBezTo>
                  <a:cubicBezTo>
                    <a:pt x="120" y="491"/>
                    <a:pt x="325" y="491"/>
                    <a:pt x="423" y="476"/>
                  </a:cubicBezTo>
                  <a:cubicBezTo>
                    <a:pt x="521" y="461"/>
                    <a:pt x="597" y="392"/>
                    <a:pt x="650" y="385"/>
                  </a:cubicBezTo>
                  <a:cubicBezTo>
                    <a:pt x="703" y="378"/>
                    <a:pt x="725" y="416"/>
                    <a:pt x="740" y="431"/>
                  </a:cubicBezTo>
                  <a:cubicBezTo>
                    <a:pt x="755" y="446"/>
                    <a:pt x="702" y="469"/>
                    <a:pt x="740" y="476"/>
                  </a:cubicBezTo>
                  <a:cubicBezTo>
                    <a:pt x="778" y="483"/>
                    <a:pt x="929" y="544"/>
                    <a:pt x="967" y="476"/>
                  </a:cubicBezTo>
                  <a:cubicBezTo>
                    <a:pt x="1005" y="408"/>
                    <a:pt x="1012" y="136"/>
                    <a:pt x="967" y="68"/>
                  </a:cubicBezTo>
                  <a:cubicBezTo>
                    <a:pt x="922" y="0"/>
                    <a:pt x="748" y="45"/>
                    <a:pt x="695" y="68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8084" name="Freeform 196"/>
            <p:cNvSpPr>
              <a:spLocks/>
            </p:cNvSpPr>
            <p:nvPr/>
          </p:nvSpPr>
          <p:spPr bwMode="auto">
            <a:xfrm>
              <a:off x="3832" y="2585"/>
              <a:ext cx="177" cy="119"/>
            </a:xfrm>
            <a:custGeom>
              <a:avLst/>
              <a:gdLst/>
              <a:ahLst/>
              <a:cxnLst>
                <a:cxn ang="0">
                  <a:pos x="695" y="68"/>
                </a:cxn>
                <a:cxn ang="0">
                  <a:pos x="650" y="204"/>
                </a:cxn>
                <a:cxn ang="0">
                  <a:pos x="559" y="249"/>
                </a:cxn>
                <a:cxn ang="0">
                  <a:pos x="196" y="295"/>
                </a:cxn>
                <a:cxn ang="0">
                  <a:pos x="60" y="385"/>
                </a:cxn>
                <a:cxn ang="0">
                  <a:pos x="60" y="476"/>
                </a:cxn>
                <a:cxn ang="0">
                  <a:pos x="423" y="476"/>
                </a:cxn>
                <a:cxn ang="0">
                  <a:pos x="650" y="385"/>
                </a:cxn>
                <a:cxn ang="0">
                  <a:pos x="740" y="431"/>
                </a:cxn>
                <a:cxn ang="0">
                  <a:pos x="740" y="476"/>
                </a:cxn>
                <a:cxn ang="0">
                  <a:pos x="967" y="476"/>
                </a:cxn>
                <a:cxn ang="0">
                  <a:pos x="967" y="68"/>
                </a:cxn>
                <a:cxn ang="0">
                  <a:pos x="695" y="68"/>
                </a:cxn>
              </a:cxnLst>
              <a:rect l="0" t="0" r="r" b="b"/>
              <a:pathLst>
                <a:path w="1012" h="544">
                  <a:moveTo>
                    <a:pt x="695" y="68"/>
                  </a:moveTo>
                  <a:cubicBezTo>
                    <a:pt x="642" y="91"/>
                    <a:pt x="673" y="174"/>
                    <a:pt x="650" y="204"/>
                  </a:cubicBezTo>
                  <a:cubicBezTo>
                    <a:pt x="627" y="234"/>
                    <a:pt x="635" y="234"/>
                    <a:pt x="559" y="249"/>
                  </a:cubicBezTo>
                  <a:cubicBezTo>
                    <a:pt x="483" y="264"/>
                    <a:pt x="279" y="272"/>
                    <a:pt x="196" y="295"/>
                  </a:cubicBezTo>
                  <a:cubicBezTo>
                    <a:pt x="113" y="318"/>
                    <a:pt x="83" y="355"/>
                    <a:pt x="60" y="385"/>
                  </a:cubicBezTo>
                  <a:cubicBezTo>
                    <a:pt x="37" y="415"/>
                    <a:pt x="0" y="461"/>
                    <a:pt x="60" y="476"/>
                  </a:cubicBezTo>
                  <a:cubicBezTo>
                    <a:pt x="120" y="491"/>
                    <a:pt x="325" y="491"/>
                    <a:pt x="423" y="476"/>
                  </a:cubicBezTo>
                  <a:cubicBezTo>
                    <a:pt x="521" y="461"/>
                    <a:pt x="597" y="392"/>
                    <a:pt x="650" y="385"/>
                  </a:cubicBezTo>
                  <a:cubicBezTo>
                    <a:pt x="703" y="378"/>
                    <a:pt x="725" y="416"/>
                    <a:pt x="740" y="431"/>
                  </a:cubicBezTo>
                  <a:cubicBezTo>
                    <a:pt x="755" y="446"/>
                    <a:pt x="702" y="469"/>
                    <a:pt x="740" y="476"/>
                  </a:cubicBezTo>
                  <a:cubicBezTo>
                    <a:pt x="778" y="483"/>
                    <a:pt x="929" y="544"/>
                    <a:pt x="967" y="476"/>
                  </a:cubicBezTo>
                  <a:cubicBezTo>
                    <a:pt x="1005" y="408"/>
                    <a:pt x="1012" y="136"/>
                    <a:pt x="967" y="68"/>
                  </a:cubicBezTo>
                  <a:cubicBezTo>
                    <a:pt x="922" y="0"/>
                    <a:pt x="748" y="45"/>
                    <a:pt x="695" y="68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8085" name="Freeform 197"/>
            <p:cNvSpPr>
              <a:spLocks/>
            </p:cNvSpPr>
            <p:nvPr/>
          </p:nvSpPr>
          <p:spPr bwMode="auto">
            <a:xfrm flipH="1">
              <a:off x="4304" y="2173"/>
              <a:ext cx="53" cy="89"/>
            </a:xfrm>
            <a:custGeom>
              <a:avLst/>
              <a:gdLst/>
              <a:ahLst/>
              <a:cxnLst>
                <a:cxn ang="0">
                  <a:pos x="340" y="46"/>
                </a:cxn>
                <a:cxn ang="0">
                  <a:pos x="23" y="635"/>
                </a:cxn>
                <a:cxn ang="0">
                  <a:pos x="204" y="1044"/>
                </a:cxn>
                <a:cxn ang="0">
                  <a:pos x="477" y="862"/>
                </a:cxn>
                <a:cxn ang="0">
                  <a:pos x="431" y="726"/>
                </a:cxn>
                <a:cxn ang="0">
                  <a:pos x="295" y="817"/>
                </a:cxn>
                <a:cxn ang="0">
                  <a:pos x="250" y="681"/>
                </a:cxn>
                <a:cxn ang="0">
                  <a:pos x="386" y="635"/>
                </a:cxn>
                <a:cxn ang="0">
                  <a:pos x="340" y="272"/>
                </a:cxn>
                <a:cxn ang="0">
                  <a:pos x="431" y="726"/>
                </a:cxn>
                <a:cxn ang="0">
                  <a:pos x="613" y="681"/>
                </a:cxn>
                <a:cxn ang="0">
                  <a:pos x="567" y="363"/>
                </a:cxn>
                <a:cxn ang="0">
                  <a:pos x="613" y="91"/>
                </a:cxn>
                <a:cxn ang="0">
                  <a:pos x="386" y="0"/>
                </a:cxn>
                <a:cxn ang="0">
                  <a:pos x="340" y="91"/>
                </a:cxn>
              </a:cxnLst>
              <a:rect l="0" t="0" r="r" b="b"/>
              <a:pathLst>
                <a:path w="643" h="1082">
                  <a:moveTo>
                    <a:pt x="340" y="46"/>
                  </a:moveTo>
                  <a:cubicBezTo>
                    <a:pt x="193" y="257"/>
                    <a:pt x="46" y="469"/>
                    <a:pt x="23" y="635"/>
                  </a:cubicBezTo>
                  <a:cubicBezTo>
                    <a:pt x="0" y="801"/>
                    <a:pt x="129" y="1006"/>
                    <a:pt x="204" y="1044"/>
                  </a:cubicBezTo>
                  <a:cubicBezTo>
                    <a:pt x="279" y="1082"/>
                    <a:pt x="439" y="915"/>
                    <a:pt x="477" y="862"/>
                  </a:cubicBezTo>
                  <a:cubicBezTo>
                    <a:pt x="515" y="809"/>
                    <a:pt x="461" y="733"/>
                    <a:pt x="431" y="726"/>
                  </a:cubicBezTo>
                  <a:cubicBezTo>
                    <a:pt x="401" y="719"/>
                    <a:pt x="325" y="824"/>
                    <a:pt x="295" y="817"/>
                  </a:cubicBezTo>
                  <a:cubicBezTo>
                    <a:pt x="265" y="810"/>
                    <a:pt x="235" y="711"/>
                    <a:pt x="250" y="681"/>
                  </a:cubicBezTo>
                  <a:cubicBezTo>
                    <a:pt x="265" y="651"/>
                    <a:pt x="371" y="703"/>
                    <a:pt x="386" y="635"/>
                  </a:cubicBezTo>
                  <a:cubicBezTo>
                    <a:pt x="401" y="567"/>
                    <a:pt x="333" y="257"/>
                    <a:pt x="340" y="272"/>
                  </a:cubicBezTo>
                  <a:cubicBezTo>
                    <a:pt x="347" y="287"/>
                    <a:pt x="386" y="658"/>
                    <a:pt x="431" y="726"/>
                  </a:cubicBezTo>
                  <a:cubicBezTo>
                    <a:pt x="476" y="794"/>
                    <a:pt x="590" y="742"/>
                    <a:pt x="613" y="681"/>
                  </a:cubicBezTo>
                  <a:cubicBezTo>
                    <a:pt x="636" y="620"/>
                    <a:pt x="567" y="461"/>
                    <a:pt x="567" y="363"/>
                  </a:cubicBezTo>
                  <a:cubicBezTo>
                    <a:pt x="567" y="265"/>
                    <a:pt x="643" y="151"/>
                    <a:pt x="613" y="91"/>
                  </a:cubicBezTo>
                  <a:cubicBezTo>
                    <a:pt x="583" y="31"/>
                    <a:pt x="431" y="0"/>
                    <a:pt x="386" y="0"/>
                  </a:cubicBezTo>
                  <a:cubicBezTo>
                    <a:pt x="341" y="0"/>
                    <a:pt x="340" y="45"/>
                    <a:pt x="340" y="91"/>
                  </a:cubicBezTo>
                </a:path>
              </a:pathLst>
            </a:custGeom>
            <a:solidFill>
              <a:schemeClr val="tx2"/>
            </a:solidFill>
            <a:ln w="952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8086" name="Freeform 198" descr="Циновка"/>
            <p:cNvSpPr>
              <a:spLocks/>
            </p:cNvSpPr>
            <p:nvPr/>
          </p:nvSpPr>
          <p:spPr bwMode="auto">
            <a:xfrm>
              <a:off x="3956" y="1911"/>
              <a:ext cx="309" cy="335"/>
            </a:xfrm>
            <a:custGeom>
              <a:avLst/>
              <a:gdLst/>
              <a:ahLst/>
              <a:cxnLst>
                <a:cxn ang="0">
                  <a:pos x="356" y="15"/>
                </a:cxn>
                <a:cxn ang="0">
                  <a:pos x="38" y="197"/>
                </a:cxn>
                <a:cxn ang="0">
                  <a:pos x="129" y="877"/>
                </a:cxn>
                <a:cxn ang="0">
                  <a:pos x="673" y="968"/>
                </a:cxn>
                <a:cxn ang="0">
                  <a:pos x="809" y="333"/>
                </a:cxn>
                <a:cxn ang="0">
                  <a:pos x="718" y="106"/>
                </a:cxn>
                <a:cxn ang="0">
                  <a:pos x="356" y="15"/>
                </a:cxn>
              </a:cxnLst>
              <a:rect l="0" t="0" r="r" b="b"/>
              <a:pathLst>
                <a:path w="816" h="1059">
                  <a:moveTo>
                    <a:pt x="356" y="15"/>
                  </a:moveTo>
                  <a:cubicBezTo>
                    <a:pt x="243" y="30"/>
                    <a:pt x="76" y="53"/>
                    <a:pt x="38" y="197"/>
                  </a:cubicBezTo>
                  <a:cubicBezTo>
                    <a:pt x="0" y="341"/>
                    <a:pt x="23" y="749"/>
                    <a:pt x="129" y="877"/>
                  </a:cubicBezTo>
                  <a:cubicBezTo>
                    <a:pt x="235" y="1005"/>
                    <a:pt x="560" y="1059"/>
                    <a:pt x="673" y="968"/>
                  </a:cubicBezTo>
                  <a:cubicBezTo>
                    <a:pt x="786" y="877"/>
                    <a:pt x="802" y="477"/>
                    <a:pt x="809" y="333"/>
                  </a:cubicBezTo>
                  <a:cubicBezTo>
                    <a:pt x="816" y="189"/>
                    <a:pt x="794" y="159"/>
                    <a:pt x="718" y="106"/>
                  </a:cubicBezTo>
                  <a:cubicBezTo>
                    <a:pt x="642" y="53"/>
                    <a:pt x="469" y="0"/>
                    <a:pt x="356" y="15"/>
                  </a:cubicBezTo>
                  <a:close/>
                </a:path>
              </a:pathLst>
            </a:custGeom>
            <a:blipFill dpi="0" rotWithShape="1">
              <a:blip r:embed="rId2" cstate="print"/>
              <a:srcRect/>
              <a:tile tx="0" ty="0" sx="100000" sy="100000" flip="none" algn="tl"/>
            </a:blipFill>
            <a:ln w="952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8087" name="Freeform 199"/>
            <p:cNvSpPr>
              <a:spLocks/>
            </p:cNvSpPr>
            <p:nvPr/>
          </p:nvSpPr>
          <p:spPr bwMode="auto">
            <a:xfrm>
              <a:off x="4079" y="1770"/>
              <a:ext cx="94" cy="181"/>
            </a:xfrm>
            <a:custGeom>
              <a:avLst/>
              <a:gdLst/>
              <a:ahLst/>
              <a:cxnLst>
                <a:cxn ang="0">
                  <a:pos x="0" y="256"/>
                </a:cxn>
                <a:cxn ang="0">
                  <a:pos x="30" y="433"/>
                </a:cxn>
                <a:cxn ang="0">
                  <a:pos x="192" y="418"/>
                </a:cxn>
                <a:cxn ang="0">
                  <a:pos x="140" y="270"/>
                </a:cxn>
                <a:cxn ang="0">
                  <a:pos x="89" y="130"/>
                </a:cxn>
                <a:cxn ang="0">
                  <a:pos x="0" y="256"/>
                </a:cxn>
              </a:cxnLst>
              <a:rect l="0" t="0" r="r" b="b"/>
              <a:pathLst>
                <a:path w="218" h="448">
                  <a:moveTo>
                    <a:pt x="0" y="256"/>
                  </a:moveTo>
                  <a:cubicBezTo>
                    <a:pt x="14" y="315"/>
                    <a:pt x="9" y="375"/>
                    <a:pt x="30" y="433"/>
                  </a:cubicBezTo>
                  <a:cubicBezTo>
                    <a:pt x="84" y="428"/>
                    <a:pt x="147" y="448"/>
                    <a:pt x="192" y="418"/>
                  </a:cubicBezTo>
                  <a:cubicBezTo>
                    <a:pt x="218" y="401"/>
                    <a:pt x="158" y="288"/>
                    <a:pt x="140" y="270"/>
                  </a:cubicBezTo>
                  <a:cubicBezTo>
                    <a:pt x="119" y="0"/>
                    <a:pt x="167" y="77"/>
                    <a:pt x="89" y="130"/>
                  </a:cubicBezTo>
                  <a:cubicBezTo>
                    <a:pt x="65" y="178"/>
                    <a:pt x="24" y="207"/>
                    <a:pt x="0" y="256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grpSp>
          <p:nvGrpSpPr>
            <p:cNvPr id="27" name="Group 200"/>
            <p:cNvGrpSpPr>
              <a:grpSpLocks/>
            </p:cNvGrpSpPr>
            <p:nvPr/>
          </p:nvGrpSpPr>
          <p:grpSpPr bwMode="auto">
            <a:xfrm>
              <a:off x="4015" y="1752"/>
              <a:ext cx="152" cy="165"/>
              <a:chOff x="2983" y="754"/>
              <a:chExt cx="1857" cy="2126"/>
            </a:xfrm>
          </p:grpSpPr>
          <p:sp>
            <p:nvSpPr>
              <p:cNvPr id="38089" name="Freeform 201"/>
              <p:cNvSpPr>
                <a:spLocks/>
              </p:cNvSpPr>
              <p:nvPr/>
            </p:nvSpPr>
            <p:spPr bwMode="auto">
              <a:xfrm>
                <a:off x="2983" y="798"/>
                <a:ext cx="1640" cy="2082"/>
              </a:xfrm>
              <a:custGeom>
                <a:avLst/>
                <a:gdLst/>
                <a:ahLst/>
                <a:cxnLst>
                  <a:cxn ang="0">
                    <a:pos x="820" y="7"/>
                  </a:cxn>
                  <a:cxn ang="0">
                    <a:pos x="539" y="81"/>
                  </a:cxn>
                  <a:cxn ang="0">
                    <a:pos x="333" y="192"/>
                  </a:cxn>
                  <a:cxn ang="0">
                    <a:pos x="222" y="302"/>
                  </a:cxn>
                  <a:cxn ang="0">
                    <a:pos x="89" y="516"/>
                  </a:cxn>
                  <a:cxn ang="0">
                    <a:pos x="170" y="627"/>
                  </a:cxn>
                  <a:cxn ang="0">
                    <a:pos x="155" y="1070"/>
                  </a:cxn>
                  <a:cxn ang="0">
                    <a:pos x="96" y="1196"/>
                  </a:cxn>
                  <a:cxn ang="0">
                    <a:pos x="0" y="1366"/>
                  </a:cxn>
                  <a:cxn ang="0">
                    <a:pos x="185" y="1580"/>
                  </a:cxn>
                  <a:cxn ang="0">
                    <a:pos x="237" y="1632"/>
                  </a:cxn>
                  <a:cxn ang="0">
                    <a:pos x="355" y="1764"/>
                  </a:cxn>
                  <a:cxn ang="0">
                    <a:pos x="569" y="2067"/>
                  </a:cxn>
                  <a:cxn ang="0">
                    <a:pos x="857" y="2052"/>
                  </a:cxn>
                  <a:cxn ang="0">
                    <a:pos x="1005" y="1956"/>
                  </a:cxn>
                  <a:cxn ang="0">
                    <a:pos x="1167" y="1816"/>
                  </a:cxn>
                  <a:cxn ang="0">
                    <a:pos x="1293" y="1683"/>
                  </a:cxn>
                  <a:cxn ang="0">
                    <a:pos x="1330" y="1609"/>
                  </a:cxn>
                  <a:cxn ang="0">
                    <a:pos x="1389" y="1462"/>
                  </a:cxn>
                  <a:cxn ang="0">
                    <a:pos x="1485" y="1373"/>
                  </a:cxn>
                  <a:cxn ang="0">
                    <a:pos x="1573" y="1255"/>
                  </a:cxn>
                  <a:cxn ang="0">
                    <a:pos x="1640" y="1107"/>
                  </a:cxn>
                  <a:cxn ang="0">
                    <a:pos x="1485" y="967"/>
                  </a:cxn>
                  <a:cxn ang="0">
                    <a:pos x="1359" y="967"/>
                  </a:cxn>
                  <a:cxn ang="0">
                    <a:pos x="1293" y="886"/>
                  </a:cxn>
                  <a:cxn ang="0">
                    <a:pos x="1204" y="672"/>
                  </a:cxn>
                  <a:cxn ang="0">
                    <a:pos x="997" y="539"/>
                  </a:cxn>
                  <a:cxn ang="0">
                    <a:pos x="975" y="295"/>
                  </a:cxn>
                  <a:cxn ang="0">
                    <a:pos x="909" y="324"/>
                  </a:cxn>
                  <a:cxn ang="0">
                    <a:pos x="643" y="391"/>
                  </a:cxn>
                  <a:cxn ang="0">
                    <a:pos x="599" y="413"/>
                  </a:cxn>
                  <a:cxn ang="0">
                    <a:pos x="473" y="531"/>
                  </a:cxn>
                  <a:cxn ang="0">
                    <a:pos x="67" y="605"/>
                  </a:cxn>
                </a:cxnLst>
                <a:rect l="0" t="0" r="r" b="b"/>
                <a:pathLst>
                  <a:path w="1640" h="2082">
                    <a:moveTo>
                      <a:pt x="1182" y="29"/>
                    </a:moveTo>
                    <a:cubicBezTo>
                      <a:pt x="1053" y="16"/>
                      <a:pt x="949" y="0"/>
                      <a:pt x="820" y="7"/>
                    </a:cubicBezTo>
                    <a:cubicBezTo>
                      <a:pt x="777" y="15"/>
                      <a:pt x="738" y="29"/>
                      <a:pt x="695" y="36"/>
                    </a:cubicBezTo>
                    <a:cubicBezTo>
                      <a:pt x="648" y="52"/>
                      <a:pt x="580" y="53"/>
                      <a:pt x="539" y="81"/>
                    </a:cubicBezTo>
                    <a:cubicBezTo>
                      <a:pt x="508" y="102"/>
                      <a:pt x="445" y="126"/>
                      <a:pt x="407" y="140"/>
                    </a:cubicBezTo>
                    <a:cubicBezTo>
                      <a:pt x="384" y="162"/>
                      <a:pt x="357" y="172"/>
                      <a:pt x="333" y="192"/>
                    </a:cubicBezTo>
                    <a:cubicBezTo>
                      <a:pt x="285" y="232"/>
                      <a:pt x="337" y="198"/>
                      <a:pt x="288" y="228"/>
                    </a:cubicBezTo>
                    <a:cubicBezTo>
                      <a:pt x="244" y="290"/>
                      <a:pt x="268" y="267"/>
                      <a:pt x="222" y="302"/>
                    </a:cubicBezTo>
                    <a:cubicBezTo>
                      <a:pt x="211" y="335"/>
                      <a:pt x="177" y="356"/>
                      <a:pt x="155" y="384"/>
                    </a:cubicBezTo>
                    <a:cubicBezTo>
                      <a:pt x="123" y="426"/>
                      <a:pt x="118" y="474"/>
                      <a:pt x="89" y="516"/>
                    </a:cubicBezTo>
                    <a:cubicBezTo>
                      <a:pt x="91" y="543"/>
                      <a:pt x="76" y="579"/>
                      <a:pt x="96" y="598"/>
                    </a:cubicBezTo>
                    <a:cubicBezTo>
                      <a:pt x="159" y="657"/>
                      <a:pt x="212" y="565"/>
                      <a:pt x="170" y="627"/>
                    </a:cubicBezTo>
                    <a:cubicBezTo>
                      <a:pt x="158" y="718"/>
                      <a:pt x="129" y="833"/>
                      <a:pt x="185" y="915"/>
                    </a:cubicBezTo>
                    <a:cubicBezTo>
                      <a:pt x="202" y="968"/>
                      <a:pt x="185" y="1025"/>
                      <a:pt x="155" y="1070"/>
                    </a:cubicBezTo>
                    <a:cubicBezTo>
                      <a:pt x="136" y="1132"/>
                      <a:pt x="150" y="1102"/>
                      <a:pt x="111" y="1159"/>
                    </a:cubicBezTo>
                    <a:cubicBezTo>
                      <a:pt x="104" y="1170"/>
                      <a:pt x="101" y="1184"/>
                      <a:pt x="96" y="1196"/>
                    </a:cubicBezTo>
                    <a:cubicBezTo>
                      <a:pt x="80" y="1232"/>
                      <a:pt x="59" y="1267"/>
                      <a:pt x="37" y="1299"/>
                    </a:cubicBezTo>
                    <a:cubicBezTo>
                      <a:pt x="29" y="1323"/>
                      <a:pt x="0" y="1366"/>
                      <a:pt x="0" y="1366"/>
                    </a:cubicBezTo>
                    <a:cubicBezTo>
                      <a:pt x="63" y="1404"/>
                      <a:pt x="138" y="1410"/>
                      <a:pt x="207" y="1432"/>
                    </a:cubicBezTo>
                    <a:cubicBezTo>
                      <a:pt x="262" y="1470"/>
                      <a:pt x="214" y="1538"/>
                      <a:pt x="185" y="1580"/>
                    </a:cubicBezTo>
                    <a:cubicBezTo>
                      <a:pt x="187" y="1587"/>
                      <a:pt x="187" y="1597"/>
                      <a:pt x="192" y="1602"/>
                    </a:cubicBezTo>
                    <a:cubicBezTo>
                      <a:pt x="205" y="1615"/>
                      <a:pt x="237" y="1632"/>
                      <a:pt x="237" y="1632"/>
                    </a:cubicBezTo>
                    <a:cubicBezTo>
                      <a:pt x="250" y="1674"/>
                      <a:pt x="225" y="1705"/>
                      <a:pt x="274" y="1720"/>
                    </a:cubicBezTo>
                    <a:cubicBezTo>
                      <a:pt x="299" y="1737"/>
                      <a:pt x="355" y="1764"/>
                      <a:pt x="355" y="1764"/>
                    </a:cubicBezTo>
                    <a:cubicBezTo>
                      <a:pt x="377" y="1787"/>
                      <a:pt x="389" y="1812"/>
                      <a:pt x="407" y="1838"/>
                    </a:cubicBezTo>
                    <a:cubicBezTo>
                      <a:pt x="426" y="1936"/>
                      <a:pt x="466" y="2032"/>
                      <a:pt x="569" y="2067"/>
                    </a:cubicBezTo>
                    <a:cubicBezTo>
                      <a:pt x="607" y="2080"/>
                      <a:pt x="682" y="2080"/>
                      <a:pt x="709" y="2082"/>
                    </a:cubicBezTo>
                    <a:cubicBezTo>
                      <a:pt x="736" y="2078"/>
                      <a:pt x="821" y="2072"/>
                      <a:pt x="857" y="2052"/>
                    </a:cubicBezTo>
                    <a:cubicBezTo>
                      <a:pt x="881" y="2038"/>
                      <a:pt x="900" y="2016"/>
                      <a:pt x="923" y="2001"/>
                    </a:cubicBezTo>
                    <a:cubicBezTo>
                      <a:pt x="948" y="1984"/>
                      <a:pt x="980" y="1974"/>
                      <a:pt x="1005" y="1956"/>
                    </a:cubicBezTo>
                    <a:cubicBezTo>
                      <a:pt x="1047" y="1926"/>
                      <a:pt x="1080" y="1883"/>
                      <a:pt x="1123" y="1853"/>
                    </a:cubicBezTo>
                    <a:cubicBezTo>
                      <a:pt x="1153" y="1810"/>
                      <a:pt x="1120" y="1850"/>
                      <a:pt x="1167" y="1816"/>
                    </a:cubicBezTo>
                    <a:cubicBezTo>
                      <a:pt x="1200" y="1792"/>
                      <a:pt x="1180" y="1794"/>
                      <a:pt x="1211" y="1764"/>
                    </a:cubicBezTo>
                    <a:cubicBezTo>
                      <a:pt x="1239" y="1737"/>
                      <a:pt x="1270" y="1716"/>
                      <a:pt x="1293" y="1683"/>
                    </a:cubicBezTo>
                    <a:cubicBezTo>
                      <a:pt x="1314" y="1618"/>
                      <a:pt x="1280" y="1711"/>
                      <a:pt x="1322" y="1639"/>
                    </a:cubicBezTo>
                    <a:cubicBezTo>
                      <a:pt x="1327" y="1630"/>
                      <a:pt x="1326" y="1619"/>
                      <a:pt x="1330" y="1609"/>
                    </a:cubicBezTo>
                    <a:cubicBezTo>
                      <a:pt x="1338" y="1591"/>
                      <a:pt x="1351" y="1576"/>
                      <a:pt x="1359" y="1558"/>
                    </a:cubicBezTo>
                    <a:cubicBezTo>
                      <a:pt x="1373" y="1527"/>
                      <a:pt x="1378" y="1494"/>
                      <a:pt x="1389" y="1462"/>
                    </a:cubicBezTo>
                    <a:cubicBezTo>
                      <a:pt x="1402" y="1424"/>
                      <a:pt x="1398" y="1388"/>
                      <a:pt x="1433" y="1366"/>
                    </a:cubicBezTo>
                    <a:cubicBezTo>
                      <a:pt x="1450" y="1368"/>
                      <a:pt x="1468" y="1376"/>
                      <a:pt x="1485" y="1373"/>
                    </a:cubicBezTo>
                    <a:cubicBezTo>
                      <a:pt x="1512" y="1368"/>
                      <a:pt x="1516" y="1316"/>
                      <a:pt x="1529" y="1299"/>
                    </a:cubicBezTo>
                    <a:cubicBezTo>
                      <a:pt x="1542" y="1283"/>
                      <a:pt x="1561" y="1272"/>
                      <a:pt x="1573" y="1255"/>
                    </a:cubicBezTo>
                    <a:cubicBezTo>
                      <a:pt x="1585" y="1238"/>
                      <a:pt x="1598" y="1220"/>
                      <a:pt x="1610" y="1203"/>
                    </a:cubicBezTo>
                    <a:cubicBezTo>
                      <a:pt x="1628" y="1178"/>
                      <a:pt x="1630" y="1136"/>
                      <a:pt x="1640" y="1107"/>
                    </a:cubicBezTo>
                    <a:cubicBezTo>
                      <a:pt x="1623" y="973"/>
                      <a:pt x="1637" y="1017"/>
                      <a:pt x="1588" y="945"/>
                    </a:cubicBezTo>
                    <a:cubicBezTo>
                      <a:pt x="1546" y="950"/>
                      <a:pt x="1523" y="955"/>
                      <a:pt x="1485" y="967"/>
                    </a:cubicBezTo>
                    <a:cubicBezTo>
                      <a:pt x="1429" y="1023"/>
                      <a:pt x="1441" y="1001"/>
                      <a:pt x="1426" y="923"/>
                    </a:cubicBezTo>
                    <a:cubicBezTo>
                      <a:pt x="1401" y="938"/>
                      <a:pt x="1387" y="958"/>
                      <a:pt x="1359" y="967"/>
                    </a:cubicBezTo>
                    <a:cubicBezTo>
                      <a:pt x="1332" y="1007"/>
                      <a:pt x="1307" y="998"/>
                      <a:pt x="1256" y="1004"/>
                    </a:cubicBezTo>
                    <a:cubicBezTo>
                      <a:pt x="1240" y="960"/>
                      <a:pt x="1278" y="927"/>
                      <a:pt x="1293" y="886"/>
                    </a:cubicBezTo>
                    <a:cubicBezTo>
                      <a:pt x="1288" y="834"/>
                      <a:pt x="1288" y="782"/>
                      <a:pt x="1278" y="731"/>
                    </a:cubicBezTo>
                    <a:cubicBezTo>
                      <a:pt x="1271" y="697"/>
                      <a:pt x="1228" y="686"/>
                      <a:pt x="1204" y="672"/>
                    </a:cubicBezTo>
                    <a:cubicBezTo>
                      <a:pt x="1163" y="648"/>
                      <a:pt x="1129" y="619"/>
                      <a:pt x="1086" y="598"/>
                    </a:cubicBezTo>
                    <a:cubicBezTo>
                      <a:pt x="1059" y="571"/>
                      <a:pt x="1033" y="550"/>
                      <a:pt x="997" y="539"/>
                    </a:cubicBezTo>
                    <a:cubicBezTo>
                      <a:pt x="932" y="471"/>
                      <a:pt x="965" y="396"/>
                      <a:pt x="990" y="317"/>
                    </a:cubicBezTo>
                    <a:cubicBezTo>
                      <a:pt x="985" y="310"/>
                      <a:pt x="984" y="297"/>
                      <a:pt x="975" y="295"/>
                    </a:cubicBezTo>
                    <a:cubicBezTo>
                      <a:pt x="966" y="293"/>
                      <a:pt x="961" y="306"/>
                      <a:pt x="953" y="310"/>
                    </a:cubicBezTo>
                    <a:cubicBezTo>
                      <a:pt x="939" y="316"/>
                      <a:pt x="923" y="319"/>
                      <a:pt x="909" y="324"/>
                    </a:cubicBezTo>
                    <a:cubicBezTo>
                      <a:pt x="855" y="344"/>
                      <a:pt x="803" y="352"/>
                      <a:pt x="746" y="361"/>
                    </a:cubicBezTo>
                    <a:cubicBezTo>
                      <a:pt x="712" y="373"/>
                      <a:pt x="677" y="380"/>
                      <a:pt x="643" y="391"/>
                    </a:cubicBezTo>
                    <a:cubicBezTo>
                      <a:pt x="636" y="396"/>
                      <a:pt x="629" y="402"/>
                      <a:pt x="621" y="406"/>
                    </a:cubicBezTo>
                    <a:cubicBezTo>
                      <a:pt x="614" y="409"/>
                      <a:pt x="605" y="409"/>
                      <a:pt x="599" y="413"/>
                    </a:cubicBezTo>
                    <a:cubicBezTo>
                      <a:pt x="539" y="452"/>
                      <a:pt x="609" y="423"/>
                      <a:pt x="554" y="443"/>
                    </a:cubicBezTo>
                    <a:cubicBezTo>
                      <a:pt x="535" y="462"/>
                      <a:pt x="497" y="515"/>
                      <a:pt x="473" y="531"/>
                    </a:cubicBezTo>
                    <a:cubicBezTo>
                      <a:pt x="383" y="592"/>
                      <a:pt x="235" y="580"/>
                      <a:pt x="141" y="583"/>
                    </a:cubicBezTo>
                    <a:cubicBezTo>
                      <a:pt x="126" y="588"/>
                      <a:pt x="76" y="596"/>
                      <a:pt x="67" y="605"/>
                    </a:cubicBezTo>
                    <a:cubicBezTo>
                      <a:pt x="65" y="607"/>
                      <a:pt x="72" y="610"/>
                      <a:pt x="74" y="612"/>
                    </a:cubicBezTo>
                  </a:path>
                </a:pathLst>
              </a:custGeom>
              <a:solidFill>
                <a:schemeClr val="tx2"/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8090" name="Freeform 202"/>
              <p:cNvSpPr>
                <a:spLocks/>
              </p:cNvSpPr>
              <p:nvPr/>
            </p:nvSpPr>
            <p:spPr bwMode="auto">
              <a:xfrm>
                <a:off x="2990" y="754"/>
                <a:ext cx="1850" cy="1724"/>
              </a:xfrm>
              <a:custGeom>
                <a:avLst/>
                <a:gdLst/>
                <a:ahLst/>
                <a:cxnLst>
                  <a:cxn ang="0">
                    <a:pos x="897" y="317"/>
                  </a:cxn>
                  <a:cxn ang="0">
                    <a:pos x="683" y="369"/>
                  </a:cxn>
                  <a:cxn ang="0">
                    <a:pos x="572" y="406"/>
                  </a:cxn>
                  <a:cxn ang="0">
                    <a:pos x="520" y="435"/>
                  </a:cxn>
                  <a:cxn ang="0">
                    <a:pos x="343" y="546"/>
                  </a:cxn>
                  <a:cxn ang="0">
                    <a:pos x="181" y="554"/>
                  </a:cxn>
                  <a:cxn ang="0">
                    <a:pos x="18" y="546"/>
                  </a:cxn>
                  <a:cxn ang="0">
                    <a:pos x="63" y="502"/>
                  </a:cxn>
                  <a:cxn ang="0">
                    <a:pos x="114" y="428"/>
                  </a:cxn>
                  <a:cxn ang="0">
                    <a:pos x="247" y="214"/>
                  </a:cxn>
                  <a:cxn ang="0">
                    <a:pos x="269" y="192"/>
                  </a:cxn>
                  <a:cxn ang="0">
                    <a:pos x="299" y="177"/>
                  </a:cxn>
                  <a:cxn ang="0">
                    <a:pos x="314" y="155"/>
                  </a:cxn>
                  <a:cxn ang="0">
                    <a:pos x="380" y="125"/>
                  </a:cxn>
                  <a:cxn ang="0">
                    <a:pos x="491" y="59"/>
                  </a:cxn>
                  <a:cxn ang="0">
                    <a:pos x="565" y="0"/>
                  </a:cxn>
                  <a:cxn ang="0">
                    <a:pos x="1222" y="22"/>
                  </a:cxn>
                  <a:cxn ang="0">
                    <a:pos x="1362" y="44"/>
                  </a:cxn>
                  <a:cxn ang="0">
                    <a:pos x="1443" y="66"/>
                  </a:cxn>
                  <a:cxn ang="0">
                    <a:pos x="1547" y="140"/>
                  </a:cxn>
                  <a:cxn ang="0">
                    <a:pos x="1650" y="214"/>
                  </a:cxn>
                  <a:cxn ang="0">
                    <a:pos x="1739" y="332"/>
                  </a:cxn>
                  <a:cxn ang="0">
                    <a:pos x="1761" y="664"/>
                  </a:cxn>
                  <a:cxn ang="0">
                    <a:pos x="1783" y="967"/>
                  </a:cxn>
                  <a:cxn ang="0">
                    <a:pos x="1798" y="1152"/>
                  </a:cxn>
                  <a:cxn ang="0">
                    <a:pos x="1850" y="1447"/>
                  </a:cxn>
                  <a:cxn ang="0">
                    <a:pos x="1835" y="1491"/>
                  </a:cxn>
                  <a:cxn ang="0">
                    <a:pos x="1783" y="1477"/>
                  </a:cxn>
                  <a:cxn ang="0">
                    <a:pos x="1650" y="1403"/>
                  </a:cxn>
                  <a:cxn ang="0">
                    <a:pos x="1613" y="1388"/>
                  </a:cxn>
                  <a:cxn ang="0">
                    <a:pos x="1569" y="1358"/>
                  </a:cxn>
                  <a:cxn ang="0">
                    <a:pos x="1532" y="1322"/>
                  </a:cxn>
                  <a:cxn ang="0">
                    <a:pos x="1495" y="1277"/>
                  </a:cxn>
                  <a:cxn ang="0">
                    <a:pos x="1532" y="1203"/>
                  </a:cxn>
                  <a:cxn ang="0">
                    <a:pos x="1576" y="1174"/>
                  </a:cxn>
                  <a:cxn ang="0">
                    <a:pos x="1554" y="915"/>
                  </a:cxn>
                  <a:cxn ang="0">
                    <a:pos x="1466" y="952"/>
                  </a:cxn>
                  <a:cxn ang="0">
                    <a:pos x="1466" y="952"/>
                  </a:cxn>
                  <a:cxn ang="0">
                    <a:pos x="1384" y="982"/>
                  </a:cxn>
                  <a:cxn ang="0">
                    <a:pos x="1340" y="1011"/>
                  </a:cxn>
                  <a:cxn ang="0">
                    <a:pos x="1237" y="1026"/>
                  </a:cxn>
                  <a:cxn ang="0">
                    <a:pos x="1170" y="1011"/>
                  </a:cxn>
                  <a:cxn ang="0">
                    <a:pos x="1155" y="989"/>
                  </a:cxn>
                  <a:cxn ang="0">
                    <a:pos x="1185" y="805"/>
                  </a:cxn>
                  <a:cxn ang="0">
                    <a:pos x="1089" y="657"/>
                  </a:cxn>
                  <a:cxn ang="0">
                    <a:pos x="971" y="598"/>
                  </a:cxn>
                  <a:cxn ang="0">
                    <a:pos x="882" y="517"/>
                  </a:cxn>
                  <a:cxn ang="0">
                    <a:pos x="867" y="472"/>
                  </a:cxn>
                  <a:cxn ang="0">
                    <a:pos x="816" y="325"/>
                  </a:cxn>
                </a:cxnLst>
                <a:rect l="0" t="0" r="r" b="b"/>
                <a:pathLst>
                  <a:path w="1850" h="1498">
                    <a:moveTo>
                      <a:pt x="897" y="317"/>
                    </a:moveTo>
                    <a:cubicBezTo>
                      <a:pt x="824" y="330"/>
                      <a:pt x="755" y="352"/>
                      <a:pt x="683" y="369"/>
                    </a:cubicBezTo>
                    <a:cubicBezTo>
                      <a:pt x="647" y="387"/>
                      <a:pt x="611" y="396"/>
                      <a:pt x="572" y="406"/>
                    </a:cubicBezTo>
                    <a:cubicBezTo>
                      <a:pt x="556" y="417"/>
                      <a:pt x="536" y="423"/>
                      <a:pt x="520" y="435"/>
                    </a:cubicBezTo>
                    <a:cubicBezTo>
                      <a:pt x="472" y="469"/>
                      <a:pt x="408" y="541"/>
                      <a:pt x="343" y="546"/>
                    </a:cubicBezTo>
                    <a:cubicBezTo>
                      <a:pt x="289" y="550"/>
                      <a:pt x="235" y="551"/>
                      <a:pt x="181" y="554"/>
                    </a:cubicBezTo>
                    <a:cubicBezTo>
                      <a:pt x="127" y="571"/>
                      <a:pt x="86" y="588"/>
                      <a:pt x="18" y="546"/>
                    </a:cubicBezTo>
                    <a:cubicBezTo>
                      <a:pt x="0" y="535"/>
                      <a:pt x="48" y="517"/>
                      <a:pt x="63" y="502"/>
                    </a:cubicBezTo>
                    <a:cubicBezTo>
                      <a:pt x="87" y="479"/>
                      <a:pt x="100" y="459"/>
                      <a:pt x="114" y="428"/>
                    </a:cubicBezTo>
                    <a:cubicBezTo>
                      <a:pt x="145" y="357"/>
                      <a:pt x="164" y="241"/>
                      <a:pt x="247" y="214"/>
                    </a:cubicBezTo>
                    <a:cubicBezTo>
                      <a:pt x="254" y="207"/>
                      <a:pt x="261" y="198"/>
                      <a:pt x="269" y="192"/>
                    </a:cubicBezTo>
                    <a:cubicBezTo>
                      <a:pt x="278" y="186"/>
                      <a:pt x="290" y="184"/>
                      <a:pt x="299" y="177"/>
                    </a:cubicBezTo>
                    <a:cubicBezTo>
                      <a:pt x="306" y="171"/>
                      <a:pt x="307" y="161"/>
                      <a:pt x="314" y="155"/>
                    </a:cubicBezTo>
                    <a:cubicBezTo>
                      <a:pt x="331" y="141"/>
                      <a:pt x="361" y="136"/>
                      <a:pt x="380" y="125"/>
                    </a:cubicBezTo>
                    <a:cubicBezTo>
                      <a:pt x="428" y="98"/>
                      <a:pt x="437" y="77"/>
                      <a:pt x="491" y="59"/>
                    </a:cubicBezTo>
                    <a:cubicBezTo>
                      <a:pt x="515" y="35"/>
                      <a:pt x="541" y="24"/>
                      <a:pt x="565" y="0"/>
                    </a:cubicBezTo>
                    <a:cubicBezTo>
                      <a:pt x="888" y="4"/>
                      <a:pt x="982" y="0"/>
                      <a:pt x="1222" y="22"/>
                    </a:cubicBezTo>
                    <a:cubicBezTo>
                      <a:pt x="1271" y="31"/>
                      <a:pt x="1311" y="39"/>
                      <a:pt x="1362" y="44"/>
                    </a:cubicBezTo>
                    <a:cubicBezTo>
                      <a:pt x="1390" y="50"/>
                      <a:pt x="1416" y="59"/>
                      <a:pt x="1443" y="66"/>
                    </a:cubicBezTo>
                    <a:cubicBezTo>
                      <a:pt x="1477" y="90"/>
                      <a:pt x="1510" y="121"/>
                      <a:pt x="1547" y="140"/>
                    </a:cubicBezTo>
                    <a:cubicBezTo>
                      <a:pt x="1560" y="179"/>
                      <a:pt x="1614" y="195"/>
                      <a:pt x="1650" y="214"/>
                    </a:cubicBezTo>
                    <a:cubicBezTo>
                      <a:pt x="1697" y="239"/>
                      <a:pt x="1720" y="285"/>
                      <a:pt x="1739" y="332"/>
                    </a:cubicBezTo>
                    <a:cubicBezTo>
                      <a:pt x="1743" y="470"/>
                      <a:pt x="1742" y="546"/>
                      <a:pt x="1761" y="664"/>
                    </a:cubicBezTo>
                    <a:cubicBezTo>
                      <a:pt x="1766" y="817"/>
                      <a:pt x="1765" y="853"/>
                      <a:pt x="1783" y="967"/>
                    </a:cubicBezTo>
                    <a:cubicBezTo>
                      <a:pt x="1788" y="1029"/>
                      <a:pt x="1793" y="1090"/>
                      <a:pt x="1798" y="1152"/>
                    </a:cubicBezTo>
                    <a:cubicBezTo>
                      <a:pt x="1805" y="1243"/>
                      <a:pt x="1794" y="1365"/>
                      <a:pt x="1850" y="1447"/>
                    </a:cubicBezTo>
                    <a:cubicBezTo>
                      <a:pt x="1845" y="1462"/>
                      <a:pt x="1849" y="1485"/>
                      <a:pt x="1835" y="1491"/>
                    </a:cubicBezTo>
                    <a:cubicBezTo>
                      <a:pt x="1819" y="1498"/>
                      <a:pt x="1800" y="1483"/>
                      <a:pt x="1783" y="1477"/>
                    </a:cubicBezTo>
                    <a:cubicBezTo>
                      <a:pt x="1736" y="1460"/>
                      <a:pt x="1694" y="1426"/>
                      <a:pt x="1650" y="1403"/>
                    </a:cubicBezTo>
                    <a:cubicBezTo>
                      <a:pt x="1638" y="1397"/>
                      <a:pt x="1625" y="1394"/>
                      <a:pt x="1613" y="1388"/>
                    </a:cubicBezTo>
                    <a:cubicBezTo>
                      <a:pt x="1597" y="1379"/>
                      <a:pt x="1569" y="1358"/>
                      <a:pt x="1569" y="1358"/>
                    </a:cubicBezTo>
                    <a:cubicBezTo>
                      <a:pt x="1526" y="1294"/>
                      <a:pt x="1584" y="1374"/>
                      <a:pt x="1532" y="1322"/>
                    </a:cubicBezTo>
                    <a:cubicBezTo>
                      <a:pt x="1518" y="1308"/>
                      <a:pt x="1509" y="1291"/>
                      <a:pt x="1495" y="1277"/>
                    </a:cubicBezTo>
                    <a:cubicBezTo>
                      <a:pt x="1485" y="1245"/>
                      <a:pt x="1506" y="1224"/>
                      <a:pt x="1532" y="1203"/>
                    </a:cubicBezTo>
                    <a:cubicBezTo>
                      <a:pt x="1546" y="1192"/>
                      <a:pt x="1576" y="1174"/>
                      <a:pt x="1576" y="1174"/>
                    </a:cubicBezTo>
                    <a:cubicBezTo>
                      <a:pt x="1630" y="1095"/>
                      <a:pt x="1575" y="998"/>
                      <a:pt x="1554" y="915"/>
                    </a:cubicBezTo>
                    <a:cubicBezTo>
                      <a:pt x="1493" y="926"/>
                      <a:pt x="1522" y="915"/>
                      <a:pt x="1466" y="952"/>
                    </a:cubicBezTo>
                    <a:lnTo>
                      <a:pt x="1466" y="952"/>
                    </a:lnTo>
                    <a:cubicBezTo>
                      <a:pt x="1437" y="960"/>
                      <a:pt x="1410" y="966"/>
                      <a:pt x="1384" y="982"/>
                    </a:cubicBezTo>
                    <a:cubicBezTo>
                      <a:pt x="1369" y="991"/>
                      <a:pt x="1357" y="1008"/>
                      <a:pt x="1340" y="1011"/>
                    </a:cubicBezTo>
                    <a:cubicBezTo>
                      <a:pt x="1277" y="1023"/>
                      <a:pt x="1311" y="1017"/>
                      <a:pt x="1237" y="1026"/>
                    </a:cubicBezTo>
                    <a:cubicBezTo>
                      <a:pt x="1215" y="1021"/>
                      <a:pt x="1191" y="1020"/>
                      <a:pt x="1170" y="1011"/>
                    </a:cubicBezTo>
                    <a:cubicBezTo>
                      <a:pt x="1162" y="1007"/>
                      <a:pt x="1156" y="998"/>
                      <a:pt x="1155" y="989"/>
                    </a:cubicBezTo>
                    <a:cubicBezTo>
                      <a:pt x="1152" y="933"/>
                      <a:pt x="1168" y="860"/>
                      <a:pt x="1185" y="805"/>
                    </a:cubicBezTo>
                    <a:cubicBezTo>
                      <a:pt x="1170" y="725"/>
                      <a:pt x="1165" y="688"/>
                      <a:pt x="1089" y="657"/>
                    </a:cubicBezTo>
                    <a:cubicBezTo>
                      <a:pt x="1056" y="624"/>
                      <a:pt x="1014" y="612"/>
                      <a:pt x="971" y="598"/>
                    </a:cubicBezTo>
                    <a:cubicBezTo>
                      <a:pt x="937" y="573"/>
                      <a:pt x="916" y="539"/>
                      <a:pt x="882" y="517"/>
                    </a:cubicBezTo>
                    <a:cubicBezTo>
                      <a:pt x="877" y="502"/>
                      <a:pt x="869" y="488"/>
                      <a:pt x="867" y="472"/>
                    </a:cubicBezTo>
                    <a:cubicBezTo>
                      <a:pt x="843" y="313"/>
                      <a:pt x="904" y="325"/>
                      <a:pt x="816" y="325"/>
                    </a:cubicBezTo>
                  </a:path>
                </a:pathLst>
              </a:custGeom>
              <a:solidFill>
                <a:schemeClr val="bg2"/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38091" name="Freeform 203" descr="Джинсовая ткань"/>
            <p:cNvSpPr>
              <a:spLocks/>
            </p:cNvSpPr>
            <p:nvPr/>
          </p:nvSpPr>
          <p:spPr bwMode="auto">
            <a:xfrm>
              <a:off x="3905" y="2210"/>
              <a:ext cx="432" cy="439"/>
            </a:xfrm>
            <a:custGeom>
              <a:avLst/>
              <a:gdLst/>
              <a:ahLst/>
              <a:cxnLst>
                <a:cxn ang="0">
                  <a:pos x="272" y="0"/>
                </a:cxn>
                <a:cxn ang="0">
                  <a:pos x="0" y="907"/>
                </a:cxn>
                <a:cxn ang="0">
                  <a:pos x="272" y="952"/>
                </a:cxn>
                <a:cxn ang="0">
                  <a:pos x="499" y="227"/>
                </a:cxn>
                <a:cxn ang="0">
                  <a:pos x="726" y="952"/>
                </a:cxn>
                <a:cxn ang="0">
                  <a:pos x="998" y="907"/>
                </a:cxn>
                <a:cxn ang="0">
                  <a:pos x="726" y="0"/>
                </a:cxn>
                <a:cxn ang="0">
                  <a:pos x="272" y="0"/>
                </a:cxn>
              </a:cxnLst>
              <a:rect l="0" t="0" r="r" b="b"/>
              <a:pathLst>
                <a:path w="998" h="952">
                  <a:moveTo>
                    <a:pt x="272" y="0"/>
                  </a:moveTo>
                  <a:lnTo>
                    <a:pt x="0" y="907"/>
                  </a:lnTo>
                  <a:lnTo>
                    <a:pt x="272" y="952"/>
                  </a:lnTo>
                  <a:lnTo>
                    <a:pt x="499" y="227"/>
                  </a:lnTo>
                  <a:lnTo>
                    <a:pt x="726" y="952"/>
                  </a:lnTo>
                  <a:lnTo>
                    <a:pt x="998" y="907"/>
                  </a:lnTo>
                  <a:lnTo>
                    <a:pt x="726" y="0"/>
                  </a:lnTo>
                  <a:lnTo>
                    <a:pt x="272" y="0"/>
                  </a:lnTo>
                  <a:close/>
                </a:path>
              </a:pathLst>
            </a:cu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8092" name="Freeform 204" descr="Циновка"/>
            <p:cNvSpPr>
              <a:spLocks/>
            </p:cNvSpPr>
            <p:nvPr/>
          </p:nvSpPr>
          <p:spPr bwMode="auto">
            <a:xfrm flipH="1">
              <a:off x="4242" y="1969"/>
              <a:ext cx="118" cy="238"/>
            </a:xfrm>
            <a:custGeom>
              <a:avLst/>
              <a:gdLst/>
              <a:ahLst/>
              <a:cxnLst>
                <a:cxn ang="0">
                  <a:pos x="227" y="0"/>
                </a:cxn>
                <a:cxn ang="0">
                  <a:pos x="0" y="726"/>
                </a:cxn>
                <a:cxn ang="0">
                  <a:pos x="182" y="771"/>
                </a:cxn>
                <a:cxn ang="0">
                  <a:pos x="272" y="363"/>
                </a:cxn>
                <a:cxn ang="0">
                  <a:pos x="227" y="0"/>
                </a:cxn>
              </a:cxnLst>
              <a:rect l="0" t="0" r="r" b="b"/>
              <a:pathLst>
                <a:path w="272" h="771">
                  <a:moveTo>
                    <a:pt x="227" y="0"/>
                  </a:moveTo>
                  <a:lnTo>
                    <a:pt x="0" y="726"/>
                  </a:lnTo>
                  <a:lnTo>
                    <a:pt x="182" y="771"/>
                  </a:lnTo>
                  <a:lnTo>
                    <a:pt x="272" y="363"/>
                  </a:lnTo>
                  <a:lnTo>
                    <a:pt x="227" y="0"/>
                  </a:lnTo>
                  <a:close/>
                </a:path>
              </a:pathLst>
            </a:custGeom>
            <a:blipFill dpi="0" rotWithShape="1">
              <a:blip r:embed="rId2" cstate="print"/>
              <a:srcRect/>
              <a:tile tx="0" ty="0" sx="100000" sy="100000" flip="none" algn="tl"/>
            </a:blipFill>
            <a:ln w="952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8093" name="Freeform 205" descr="Циновка"/>
            <p:cNvSpPr>
              <a:spLocks/>
            </p:cNvSpPr>
            <p:nvPr/>
          </p:nvSpPr>
          <p:spPr bwMode="auto">
            <a:xfrm>
              <a:off x="3920" y="1956"/>
              <a:ext cx="236" cy="183"/>
            </a:xfrm>
            <a:custGeom>
              <a:avLst/>
              <a:gdLst/>
              <a:ahLst/>
              <a:cxnLst>
                <a:cxn ang="0">
                  <a:pos x="136" y="0"/>
                </a:cxn>
                <a:cxn ang="0">
                  <a:pos x="0" y="454"/>
                </a:cxn>
                <a:cxn ang="0">
                  <a:pos x="545" y="454"/>
                </a:cxn>
                <a:cxn ang="0">
                  <a:pos x="545" y="318"/>
                </a:cxn>
                <a:cxn ang="0">
                  <a:pos x="182" y="318"/>
                </a:cxn>
                <a:cxn ang="0">
                  <a:pos x="136" y="0"/>
                </a:cxn>
              </a:cxnLst>
              <a:rect l="0" t="0" r="r" b="b"/>
              <a:pathLst>
                <a:path w="545" h="454">
                  <a:moveTo>
                    <a:pt x="136" y="0"/>
                  </a:moveTo>
                  <a:lnTo>
                    <a:pt x="0" y="454"/>
                  </a:lnTo>
                  <a:lnTo>
                    <a:pt x="545" y="454"/>
                  </a:lnTo>
                  <a:lnTo>
                    <a:pt x="545" y="318"/>
                  </a:lnTo>
                  <a:lnTo>
                    <a:pt x="182" y="318"/>
                  </a:lnTo>
                  <a:lnTo>
                    <a:pt x="136" y="0"/>
                  </a:lnTo>
                  <a:close/>
                </a:path>
              </a:pathLst>
            </a:custGeom>
            <a:blipFill dpi="0" rotWithShape="1">
              <a:blip r:embed="rId2" cstate="print"/>
              <a:srcRect/>
              <a:tile tx="0" ty="0" sx="100000" sy="100000" flip="none" algn="tl"/>
            </a:blipFill>
            <a:ln w="952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8094" name="Freeform 206"/>
            <p:cNvSpPr>
              <a:spLocks/>
            </p:cNvSpPr>
            <p:nvPr/>
          </p:nvSpPr>
          <p:spPr bwMode="auto">
            <a:xfrm rot="15979788">
              <a:off x="4160" y="2059"/>
              <a:ext cx="49" cy="96"/>
            </a:xfrm>
            <a:custGeom>
              <a:avLst/>
              <a:gdLst/>
              <a:ahLst/>
              <a:cxnLst>
                <a:cxn ang="0">
                  <a:pos x="340" y="46"/>
                </a:cxn>
                <a:cxn ang="0">
                  <a:pos x="23" y="635"/>
                </a:cxn>
                <a:cxn ang="0">
                  <a:pos x="204" y="1044"/>
                </a:cxn>
                <a:cxn ang="0">
                  <a:pos x="477" y="862"/>
                </a:cxn>
                <a:cxn ang="0">
                  <a:pos x="431" y="726"/>
                </a:cxn>
                <a:cxn ang="0">
                  <a:pos x="295" y="817"/>
                </a:cxn>
                <a:cxn ang="0">
                  <a:pos x="250" y="681"/>
                </a:cxn>
                <a:cxn ang="0">
                  <a:pos x="386" y="635"/>
                </a:cxn>
                <a:cxn ang="0">
                  <a:pos x="340" y="272"/>
                </a:cxn>
                <a:cxn ang="0">
                  <a:pos x="431" y="726"/>
                </a:cxn>
                <a:cxn ang="0">
                  <a:pos x="613" y="681"/>
                </a:cxn>
                <a:cxn ang="0">
                  <a:pos x="567" y="363"/>
                </a:cxn>
                <a:cxn ang="0">
                  <a:pos x="613" y="91"/>
                </a:cxn>
                <a:cxn ang="0">
                  <a:pos x="386" y="0"/>
                </a:cxn>
                <a:cxn ang="0">
                  <a:pos x="340" y="91"/>
                </a:cxn>
              </a:cxnLst>
              <a:rect l="0" t="0" r="r" b="b"/>
              <a:pathLst>
                <a:path w="643" h="1082">
                  <a:moveTo>
                    <a:pt x="340" y="46"/>
                  </a:moveTo>
                  <a:cubicBezTo>
                    <a:pt x="193" y="257"/>
                    <a:pt x="46" y="469"/>
                    <a:pt x="23" y="635"/>
                  </a:cubicBezTo>
                  <a:cubicBezTo>
                    <a:pt x="0" y="801"/>
                    <a:pt x="129" y="1006"/>
                    <a:pt x="204" y="1044"/>
                  </a:cubicBezTo>
                  <a:cubicBezTo>
                    <a:pt x="279" y="1082"/>
                    <a:pt x="439" y="915"/>
                    <a:pt x="477" y="862"/>
                  </a:cubicBezTo>
                  <a:cubicBezTo>
                    <a:pt x="515" y="809"/>
                    <a:pt x="461" y="733"/>
                    <a:pt x="431" y="726"/>
                  </a:cubicBezTo>
                  <a:cubicBezTo>
                    <a:pt x="401" y="719"/>
                    <a:pt x="325" y="824"/>
                    <a:pt x="295" y="817"/>
                  </a:cubicBezTo>
                  <a:cubicBezTo>
                    <a:pt x="265" y="810"/>
                    <a:pt x="235" y="711"/>
                    <a:pt x="250" y="681"/>
                  </a:cubicBezTo>
                  <a:cubicBezTo>
                    <a:pt x="265" y="651"/>
                    <a:pt x="371" y="703"/>
                    <a:pt x="386" y="635"/>
                  </a:cubicBezTo>
                  <a:cubicBezTo>
                    <a:pt x="401" y="567"/>
                    <a:pt x="333" y="257"/>
                    <a:pt x="340" y="272"/>
                  </a:cubicBezTo>
                  <a:cubicBezTo>
                    <a:pt x="347" y="287"/>
                    <a:pt x="386" y="658"/>
                    <a:pt x="431" y="726"/>
                  </a:cubicBezTo>
                  <a:cubicBezTo>
                    <a:pt x="476" y="794"/>
                    <a:pt x="590" y="742"/>
                    <a:pt x="613" y="681"/>
                  </a:cubicBezTo>
                  <a:cubicBezTo>
                    <a:pt x="636" y="620"/>
                    <a:pt x="567" y="461"/>
                    <a:pt x="567" y="363"/>
                  </a:cubicBezTo>
                  <a:cubicBezTo>
                    <a:pt x="567" y="265"/>
                    <a:pt x="643" y="151"/>
                    <a:pt x="613" y="91"/>
                  </a:cubicBezTo>
                  <a:cubicBezTo>
                    <a:pt x="583" y="31"/>
                    <a:pt x="431" y="0"/>
                    <a:pt x="386" y="0"/>
                  </a:cubicBezTo>
                  <a:cubicBezTo>
                    <a:pt x="341" y="0"/>
                    <a:pt x="340" y="45"/>
                    <a:pt x="340" y="91"/>
                  </a:cubicBezTo>
                </a:path>
              </a:pathLst>
            </a:custGeom>
            <a:solidFill>
              <a:schemeClr val="tx2"/>
            </a:solidFill>
            <a:ln w="952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8095" name="Freeform 207"/>
            <p:cNvSpPr>
              <a:spLocks/>
            </p:cNvSpPr>
            <p:nvPr/>
          </p:nvSpPr>
          <p:spPr bwMode="auto">
            <a:xfrm>
              <a:off x="3989" y="1924"/>
              <a:ext cx="178" cy="213"/>
            </a:xfrm>
            <a:custGeom>
              <a:avLst/>
              <a:gdLst/>
              <a:ahLst/>
              <a:cxnLst>
                <a:cxn ang="0">
                  <a:pos x="409" y="0"/>
                </a:cxn>
                <a:cxn ang="0">
                  <a:pos x="0" y="499"/>
                </a:cxn>
                <a:cxn ang="0">
                  <a:pos x="409" y="499"/>
                </a:cxn>
                <a:cxn ang="0">
                  <a:pos x="409" y="0"/>
                </a:cxn>
              </a:cxnLst>
              <a:rect l="0" t="0" r="r" b="b"/>
              <a:pathLst>
                <a:path w="409" h="499">
                  <a:moveTo>
                    <a:pt x="409" y="0"/>
                  </a:moveTo>
                  <a:lnTo>
                    <a:pt x="0" y="499"/>
                  </a:lnTo>
                  <a:lnTo>
                    <a:pt x="409" y="499"/>
                  </a:lnTo>
                  <a:lnTo>
                    <a:pt x="409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8096" name="Freeform 208"/>
            <p:cNvSpPr>
              <a:spLocks/>
            </p:cNvSpPr>
            <p:nvPr/>
          </p:nvSpPr>
          <p:spPr bwMode="auto">
            <a:xfrm>
              <a:off x="4029" y="1752"/>
              <a:ext cx="138" cy="92"/>
            </a:xfrm>
            <a:custGeom>
              <a:avLst/>
              <a:gdLst/>
              <a:ahLst/>
              <a:cxnLst>
                <a:cxn ang="0">
                  <a:pos x="0" y="91"/>
                </a:cxn>
                <a:cxn ang="0">
                  <a:pos x="318" y="227"/>
                </a:cxn>
                <a:cxn ang="0">
                  <a:pos x="318" y="91"/>
                </a:cxn>
                <a:cxn ang="0">
                  <a:pos x="91" y="0"/>
                </a:cxn>
                <a:cxn ang="0">
                  <a:pos x="0" y="46"/>
                </a:cxn>
                <a:cxn ang="0">
                  <a:pos x="0" y="91"/>
                </a:cxn>
              </a:cxnLst>
              <a:rect l="0" t="0" r="r" b="b"/>
              <a:pathLst>
                <a:path w="318" h="227">
                  <a:moveTo>
                    <a:pt x="0" y="91"/>
                  </a:moveTo>
                  <a:lnTo>
                    <a:pt x="318" y="227"/>
                  </a:lnTo>
                  <a:lnTo>
                    <a:pt x="318" y="91"/>
                  </a:lnTo>
                  <a:lnTo>
                    <a:pt x="91" y="0"/>
                  </a:lnTo>
                  <a:lnTo>
                    <a:pt x="0" y="46"/>
                  </a:lnTo>
                  <a:lnTo>
                    <a:pt x="0" y="91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28" name="Group 209"/>
          <p:cNvGrpSpPr>
            <a:grpSpLocks/>
          </p:cNvGrpSpPr>
          <p:nvPr/>
        </p:nvGrpSpPr>
        <p:grpSpPr bwMode="auto">
          <a:xfrm>
            <a:off x="6010275" y="2855913"/>
            <a:ext cx="936625" cy="1511300"/>
            <a:chOff x="3832" y="1752"/>
            <a:chExt cx="590" cy="952"/>
          </a:xfrm>
        </p:grpSpPr>
        <p:sp>
          <p:nvSpPr>
            <p:cNvPr id="38098" name="Freeform 210"/>
            <p:cNvSpPr>
              <a:spLocks/>
            </p:cNvSpPr>
            <p:nvPr/>
          </p:nvSpPr>
          <p:spPr bwMode="auto">
            <a:xfrm flipH="1">
              <a:off x="4245" y="2584"/>
              <a:ext cx="177" cy="119"/>
            </a:xfrm>
            <a:custGeom>
              <a:avLst/>
              <a:gdLst/>
              <a:ahLst/>
              <a:cxnLst>
                <a:cxn ang="0">
                  <a:pos x="695" y="68"/>
                </a:cxn>
                <a:cxn ang="0">
                  <a:pos x="650" y="204"/>
                </a:cxn>
                <a:cxn ang="0">
                  <a:pos x="559" y="249"/>
                </a:cxn>
                <a:cxn ang="0">
                  <a:pos x="196" y="295"/>
                </a:cxn>
                <a:cxn ang="0">
                  <a:pos x="60" y="385"/>
                </a:cxn>
                <a:cxn ang="0">
                  <a:pos x="60" y="476"/>
                </a:cxn>
                <a:cxn ang="0">
                  <a:pos x="423" y="476"/>
                </a:cxn>
                <a:cxn ang="0">
                  <a:pos x="650" y="385"/>
                </a:cxn>
                <a:cxn ang="0">
                  <a:pos x="740" y="431"/>
                </a:cxn>
                <a:cxn ang="0">
                  <a:pos x="740" y="476"/>
                </a:cxn>
                <a:cxn ang="0">
                  <a:pos x="967" y="476"/>
                </a:cxn>
                <a:cxn ang="0">
                  <a:pos x="967" y="68"/>
                </a:cxn>
                <a:cxn ang="0">
                  <a:pos x="695" y="68"/>
                </a:cxn>
              </a:cxnLst>
              <a:rect l="0" t="0" r="r" b="b"/>
              <a:pathLst>
                <a:path w="1012" h="544">
                  <a:moveTo>
                    <a:pt x="695" y="68"/>
                  </a:moveTo>
                  <a:cubicBezTo>
                    <a:pt x="642" y="91"/>
                    <a:pt x="673" y="174"/>
                    <a:pt x="650" y="204"/>
                  </a:cubicBezTo>
                  <a:cubicBezTo>
                    <a:pt x="627" y="234"/>
                    <a:pt x="635" y="234"/>
                    <a:pt x="559" y="249"/>
                  </a:cubicBezTo>
                  <a:cubicBezTo>
                    <a:pt x="483" y="264"/>
                    <a:pt x="279" y="272"/>
                    <a:pt x="196" y="295"/>
                  </a:cubicBezTo>
                  <a:cubicBezTo>
                    <a:pt x="113" y="318"/>
                    <a:pt x="83" y="355"/>
                    <a:pt x="60" y="385"/>
                  </a:cubicBezTo>
                  <a:cubicBezTo>
                    <a:pt x="37" y="415"/>
                    <a:pt x="0" y="461"/>
                    <a:pt x="60" y="476"/>
                  </a:cubicBezTo>
                  <a:cubicBezTo>
                    <a:pt x="120" y="491"/>
                    <a:pt x="325" y="491"/>
                    <a:pt x="423" y="476"/>
                  </a:cubicBezTo>
                  <a:cubicBezTo>
                    <a:pt x="521" y="461"/>
                    <a:pt x="597" y="392"/>
                    <a:pt x="650" y="385"/>
                  </a:cubicBezTo>
                  <a:cubicBezTo>
                    <a:pt x="703" y="378"/>
                    <a:pt x="725" y="416"/>
                    <a:pt x="740" y="431"/>
                  </a:cubicBezTo>
                  <a:cubicBezTo>
                    <a:pt x="755" y="446"/>
                    <a:pt x="702" y="469"/>
                    <a:pt x="740" y="476"/>
                  </a:cubicBezTo>
                  <a:cubicBezTo>
                    <a:pt x="778" y="483"/>
                    <a:pt x="929" y="544"/>
                    <a:pt x="967" y="476"/>
                  </a:cubicBezTo>
                  <a:cubicBezTo>
                    <a:pt x="1005" y="408"/>
                    <a:pt x="1012" y="136"/>
                    <a:pt x="967" y="68"/>
                  </a:cubicBezTo>
                  <a:cubicBezTo>
                    <a:pt x="922" y="0"/>
                    <a:pt x="748" y="45"/>
                    <a:pt x="695" y="68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8099" name="Freeform 211"/>
            <p:cNvSpPr>
              <a:spLocks/>
            </p:cNvSpPr>
            <p:nvPr/>
          </p:nvSpPr>
          <p:spPr bwMode="auto">
            <a:xfrm>
              <a:off x="3832" y="2585"/>
              <a:ext cx="177" cy="119"/>
            </a:xfrm>
            <a:custGeom>
              <a:avLst/>
              <a:gdLst/>
              <a:ahLst/>
              <a:cxnLst>
                <a:cxn ang="0">
                  <a:pos x="695" y="68"/>
                </a:cxn>
                <a:cxn ang="0">
                  <a:pos x="650" y="204"/>
                </a:cxn>
                <a:cxn ang="0">
                  <a:pos x="559" y="249"/>
                </a:cxn>
                <a:cxn ang="0">
                  <a:pos x="196" y="295"/>
                </a:cxn>
                <a:cxn ang="0">
                  <a:pos x="60" y="385"/>
                </a:cxn>
                <a:cxn ang="0">
                  <a:pos x="60" y="476"/>
                </a:cxn>
                <a:cxn ang="0">
                  <a:pos x="423" y="476"/>
                </a:cxn>
                <a:cxn ang="0">
                  <a:pos x="650" y="385"/>
                </a:cxn>
                <a:cxn ang="0">
                  <a:pos x="740" y="431"/>
                </a:cxn>
                <a:cxn ang="0">
                  <a:pos x="740" y="476"/>
                </a:cxn>
                <a:cxn ang="0">
                  <a:pos x="967" y="476"/>
                </a:cxn>
                <a:cxn ang="0">
                  <a:pos x="967" y="68"/>
                </a:cxn>
                <a:cxn ang="0">
                  <a:pos x="695" y="68"/>
                </a:cxn>
              </a:cxnLst>
              <a:rect l="0" t="0" r="r" b="b"/>
              <a:pathLst>
                <a:path w="1012" h="544">
                  <a:moveTo>
                    <a:pt x="695" y="68"/>
                  </a:moveTo>
                  <a:cubicBezTo>
                    <a:pt x="642" y="91"/>
                    <a:pt x="673" y="174"/>
                    <a:pt x="650" y="204"/>
                  </a:cubicBezTo>
                  <a:cubicBezTo>
                    <a:pt x="627" y="234"/>
                    <a:pt x="635" y="234"/>
                    <a:pt x="559" y="249"/>
                  </a:cubicBezTo>
                  <a:cubicBezTo>
                    <a:pt x="483" y="264"/>
                    <a:pt x="279" y="272"/>
                    <a:pt x="196" y="295"/>
                  </a:cubicBezTo>
                  <a:cubicBezTo>
                    <a:pt x="113" y="318"/>
                    <a:pt x="83" y="355"/>
                    <a:pt x="60" y="385"/>
                  </a:cubicBezTo>
                  <a:cubicBezTo>
                    <a:pt x="37" y="415"/>
                    <a:pt x="0" y="461"/>
                    <a:pt x="60" y="476"/>
                  </a:cubicBezTo>
                  <a:cubicBezTo>
                    <a:pt x="120" y="491"/>
                    <a:pt x="325" y="491"/>
                    <a:pt x="423" y="476"/>
                  </a:cubicBezTo>
                  <a:cubicBezTo>
                    <a:pt x="521" y="461"/>
                    <a:pt x="597" y="392"/>
                    <a:pt x="650" y="385"/>
                  </a:cubicBezTo>
                  <a:cubicBezTo>
                    <a:pt x="703" y="378"/>
                    <a:pt x="725" y="416"/>
                    <a:pt x="740" y="431"/>
                  </a:cubicBezTo>
                  <a:cubicBezTo>
                    <a:pt x="755" y="446"/>
                    <a:pt x="702" y="469"/>
                    <a:pt x="740" y="476"/>
                  </a:cubicBezTo>
                  <a:cubicBezTo>
                    <a:pt x="778" y="483"/>
                    <a:pt x="929" y="544"/>
                    <a:pt x="967" y="476"/>
                  </a:cubicBezTo>
                  <a:cubicBezTo>
                    <a:pt x="1005" y="408"/>
                    <a:pt x="1012" y="136"/>
                    <a:pt x="967" y="68"/>
                  </a:cubicBezTo>
                  <a:cubicBezTo>
                    <a:pt x="922" y="0"/>
                    <a:pt x="748" y="45"/>
                    <a:pt x="695" y="68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8100" name="Freeform 212"/>
            <p:cNvSpPr>
              <a:spLocks/>
            </p:cNvSpPr>
            <p:nvPr/>
          </p:nvSpPr>
          <p:spPr bwMode="auto">
            <a:xfrm flipH="1">
              <a:off x="4304" y="2173"/>
              <a:ext cx="53" cy="89"/>
            </a:xfrm>
            <a:custGeom>
              <a:avLst/>
              <a:gdLst/>
              <a:ahLst/>
              <a:cxnLst>
                <a:cxn ang="0">
                  <a:pos x="340" y="46"/>
                </a:cxn>
                <a:cxn ang="0">
                  <a:pos x="23" y="635"/>
                </a:cxn>
                <a:cxn ang="0">
                  <a:pos x="204" y="1044"/>
                </a:cxn>
                <a:cxn ang="0">
                  <a:pos x="477" y="862"/>
                </a:cxn>
                <a:cxn ang="0">
                  <a:pos x="431" y="726"/>
                </a:cxn>
                <a:cxn ang="0">
                  <a:pos x="295" y="817"/>
                </a:cxn>
                <a:cxn ang="0">
                  <a:pos x="250" y="681"/>
                </a:cxn>
                <a:cxn ang="0">
                  <a:pos x="386" y="635"/>
                </a:cxn>
                <a:cxn ang="0">
                  <a:pos x="340" y="272"/>
                </a:cxn>
                <a:cxn ang="0">
                  <a:pos x="431" y="726"/>
                </a:cxn>
                <a:cxn ang="0">
                  <a:pos x="613" y="681"/>
                </a:cxn>
                <a:cxn ang="0">
                  <a:pos x="567" y="363"/>
                </a:cxn>
                <a:cxn ang="0">
                  <a:pos x="613" y="91"/>
                </a:cxn>
                <a:cxn ang="0">
                  <a:pos x="386" y="0"/>
                </a:cxn>
                <a:cxn ang="0">
                  <a:pos x="340" y="91"/>
                </a:cxn>
              </a:cxnLst>
              <a:rect l="0" t="0" r="r" b="b"/>
              <a:pathLst>
                <a:path w="643" h="1082">
                  <a:moveTo>
                    <a:pt x="340" y="46"/>
                  </a:moveTo>
                  <a:cubicBezTo>
                    <a:pt x="193" y="257"/>
                    <a:pt x="46" y="469"/>
                    <a:pt x="23" y="635"/>
                  </a:cubicBezTo>
                  <a:cubicBezTo>
                    <a:pt x="0" y="801"/>
                    <a:pt x="129" y="1006"/>
                    <a:pt x="204" y="1044"/>
                  </a:cubicBezTo>
                  <a:cubicBezTo>
                    <a:pt x="279" y="1082"/>
                    <a:pt x="439" y="915"/>
                    <a:pt x="477" y="862"/>
                  </a:cubicBezTo>
                  <a:cubicBezTo>
                    <a:pt x="515" y="809"/>
                    <a:pt x="461" y="733"/>
                    <a:pt x="431" y="726"/>
                  </a:cubicBezTo>
                  <a:cubicBezTo>
                    <a:pt x="401" y="719"/>
                    <a:pt x="325" y="824"/>
                    <a:pt x="295" y="817"/>
                  </a:cubicBezTo>
                  <a:cubicBezTo>
                    <a:pt x="265" y="810"/>
                    <a:pt x="235" y="711"/>
                    <a:pt x="250" y="681"/>
                  </a:cubicBezTo>
                  <a:cubicBezTo>
                    <a:pt x="265" y="651"/>
                    <a:pt x="371" y="703"/>
                    <a:pt x="386" y="635"/>
                  </a:cubicBezTo>
                  <a:cubicBezTo>
                    <a:pt x="401" y="567"/>
                    <a:pt x="333" y="257"/>
                    <a:pt x="340" y="272"/>
                  </a:cubicBezTo>
                  <a:cubicBezTo>
                    <a:pt x="347" y="287"/>
                    <a:pt x="386" y="658"/>
                    <a:pt x="431" y="726"/>
                  </a:cubicBezTo>
                  <a:cubicBezTo>
                    <a:pt x="476" y="794"/>
                    <a:pt x="590" y="742"/>
                    <a:pt x="613" y="681"/>
                  </a:cubicBezTo>
                  <a:cubicBezTo>
                    <a:pt x="636" y="620"/>
                    <a:pt x="567" y="461"/>
                    <a:pt x="567" y="363"/>
                  </a:cubicBezTo>
                  <a:cubicBezTo>
                    <a:pt x="567" y="265"/>
                    <a:pt x="643" y="151"/>
                    <a:pt x="613" y="91"/>
                  </a:cubicBezTo>
                  <a:cubicBezTo>
                    <a:pt x="583" y="31"/>
                    <a:pt x="431" y="0"/>
                    <a:pt x="386" y="0"/>
                  </a:cubicBezTo>
                  <a:cubicBezTo>
                    <a:pt x="341" y="0"/>
                    <a:pt x="340" y="45"/>
                    <a:pt x="340" y="91"/>
                  </a:cubicBezTo>
                </a:path>
              </a:pathLst>
            </a:custGeom>
            <a:solidFill>
              <a:schemeClr val="tx2"/>
            </a:solidFill>
            <a:ln w="952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8101" name="Freeform 213" descr="Циновка"/>
            <p:cNvSpPr>
              <a:spLocks/>
            </p:cNvSpPr>
            <p:nvPr/>
          </p:nvSpPr>
          <p:spPr bwMode="auto">
            <a:xfrm>
              <a:off x="3956" y="1911"/>
              <a:ext cx="309" cy="335"/>
            </a:xfrm>
            <a:custGeom>
              <a:avLst/>
              <a:gdLst/>
              <a:ahLst/>
              <a:cxnLst>
                <a:cxn ang="0">
                  <a:pos x="356" y="15"/>
                </a:cxn>
                <a:cxn ang="0">
                  <a:pos x="38" y="197"/>
                </a:cxn>
                <a:cxn ang="0">
                  <a:pos x="129" y="877"/>
                </a:cxn>
                <a:cxn ang="0">
                  <a:pos x="673" y="968"/>
                </a:cxn>
                <a:cxn ang="0">
                  <a:pos x="809" y="333"/>
                </a:cxn>
                <a:cxn ang="0">
                  <a:pos x="718" y="106"/>
                </a:cxn>
                <a:cxn ang="0">
                  <a:pos x="356" y="15"/>
                </a:cxn>
              </a:cxnLst>
              <a:rect l="0" t="0" r="r" b="b"/>
              <a:pathLst>
                <a:path w="816" h="1059">
                  <a:moveTo>
                    <a:pt x="356" y="15"/>
                  </a:moveTo>
                  <a:cubicBezTo>
                    <a:pt x="243" y="30"/>
                    <a:pt x="76" y="53"/>
                    <a:pt x="38" y="197"/>
                  </a:cubicBezTo>
                  <a:cubicBezTo>
                    <a:pt x="0" y="341"/>
                    <a:pt x="23" y="749"/>
                    <a:pt x="129" y="877"/>
                  </a:cubicBezTo>
                  <a:cubicBezTo>
                    <a:pt x="235" y="1005"/>
                    <a:pt x="560" y="1059"/>
                    <a:pt x="673" y="968"/>
                  </a:cubicBezTo>
                  <a:cubicBezTo>
                    <a:pt x="786" y="877"/>
                    <a:pt x="802" y="477"/>
                    <a:pt x="809" y="333"/>
                  </a:cubicBezTo>
                  <a:cubicBezTo>
                    <a:pt x="816" y="189"/>
                    <a:pt x="794" y="159"/>
                    <a:pt x="718" y="106"/>
                  </a:cubicBezTo>
                  <a:cubicBezTo>
                    <a:pt x="642" y="53"/>
                    <a:pt x="469" y="0"/>
                    <a:pt x="356" y="15"/>
                  </a:cubicBezTo>
                  <a:close/>
                </a:path>
              </a:pathLst>
            </a:custGeom>
            <a:blipFill dpi="0" rotWithShape="1">
              <a:blip r:embed="rId2" cstate="print"/>
              <a:srcRect/>
              <a:tile tx="0" ty="0" sx="100000" sy="100000" flip="none" algn="tl"/>
            </a:blipFill>
            <a:ln w="952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8102" name="Freeform 214"/>
            <p:cNvSpPr>
              <a:spLocks/>
            </p:cNvSpPr>
            <p:nvPr/>
          </p:nvSpPr>
          <p:spPr bwMode="auto">
            <a:xfrm>
              <a:off x="4079" y="1770"/>
              <a:ext cx="94" cy="181"/>
            </a:xfrm>
            <a:custGeom>
              <a:avLst/>
              <a:gdLst/>
              <a:ahLst/>
              <a:cxnLst>
                <a:cxn ang="0">
                  <a:pos x="0" y="256"/>
                </a:cxn>
                <a:cxn ang="0">
                  <a:pos x="30" y="433"/>
                </a:cxn>
                <a:cxn ang="0">
                  <a:pos x="192" y="418"/>
                </a:cxn>
                <a:cxn ang="0">
                  <a:pos x="140" y="270"/>
                </a:cxn>
                <a:cxn ang="0">
                  <a:pos x="89" y="130"/>
                </a:cxn>
                <a:cxn ang="0">
                  <a:pos x="0" y="256"/>
                </a:cxn>
              </a:cxnLst>
              <a:rect l="0" t="0" r="r" b="b"/>
              <a:pathLst>
                <a:path w="218" h="448">
                  <a:moveTo>
                    <a:pt x="0" y="256"/>
                  </a:moveTo>
                  <a:cubicBezTo>
                    <a:pt x="14" y="315"/>
                    <a:pt x="9" y="375"/>
                    <a:pt x="30" y="433"/>
                  </a:cubicBezTo>
                  <a:cubicBezTo>
                    <a:pt x="84" y="428"/>
                    <a:pt x="147" y="448"/>
                    <a:pt x="192" y="418"/>
                  </a:cubicBezTo>
                  <a:cubicBezTo>
                    <a:pt x="218" y="401"/>
                    <a:pt x="158" y="288"/>
                    <a:pt x="140" y="270"/>
                  </a:cubicBezTo>
                  <a:cubicBezTo>
                    <a:pt x="119" y="0"/>
                    <a:pt x="167" y="77"/>
                    <a:pt x="89" y="130"/>
                  </a:cubicBezTo>
                  <a:cubicBezTo>
                    <a:pt x="65" y="178"/>
                    <a:pt x="24" y="207"/>
                    <a:pt x="0" y="256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grpSp>
          <p:nvGrpSpPr>
            <p:cNvPr id="29" name="Group 215"/>
            <p:cNvGrpSpPr>
              <a:grpSpLocks/>
            </p:cNvGrpSpPr>
            <p:nvPr/>
          </p:nvGrpSpPr>
          <p:grpSpPr bwMode="auto">
            <a:xfrm>
              <a:off x="4015" y="1752"/>
              <a:ext cx="152" cy="165"/>
              <a:chOff x="2983" y="754"/>
              <a:chExt cx="1857" cy="2126"/>
            </a:xfrm>
          </p:grpSpPr>
          <p:sp>
            <p:nvSpPr>
              <p:cNvPr id="38104" name="Freeform 216"/>
              <p:cNvSpPr>
                <a:spLocks/>
              </p:cNvSpPr>
              <p:nvPr/>
            </p:nvSpPr>
            <p:spPr bwMode="auto">
              <a:xfrm>
                <a:off x="2983" y="798"/>
                <a:ext cx="1640" cy="2082"/>
              </a:xfrm>
              <a:custGeom>
                <a:avLst/>
                <a:gdLst/>
                <a:ahLst/>
                <a:cxnLst>
                  <a:cxn ang="0">
                    <a:pos x="820" y="7"/>
                  </a:cxn>
                  <a:cxn ang="0">
                    <a:pos x="539" y="81"/>
                  </a:cxn>
                  <a:cxn ang="0">
                    <a:pos x="333" y="192"/>
                  </a:cxn>
                  <a:cxn ang="0">
                    <a:pos x="222" y="302"/>
                  </a:cxn>
                  <a:cxn ang="0">
                    <a:pos x="89" y="516"/>
                  </a:cxn>
                  <a:cxn ang="0">
                    <a:pos x="170" y="627"/>
                  </a:cxn>
                  <a:cxn ang="0">
                    <a:pos x="155" y="1070"/>
                  </a:cxn>
                  <a:cxn ang="0">
                    <a:pos x="96" y="1196"/>
                  </a:cxn>
                  <a:cxn ang="0">
                    <a:pos x="0" y="1366"/>
                  </a:cxn>
                  <a:cxn ang="0">
                    <a:pos x="185" y="1580"/>
                  </a:cxn>
                  <a:cxn ang="0">
                    <a:pos x="237" y="1632"/>
                  </a:cxn>
                  <a:cxn ang="0">
                    <a:pos x="355" y="1764"/>
                  </a:cxn>
                  <a:cxn ang="0">
                    <a:pos x="569" y="2067"/>
                  </a:cxn>
                  <a:cxn ang="0">
                    <a:pos x="857" y="2052"/>
                  </a:cxn>
                  <a:cxn ang="0">
                    <a:pos x="1005" y="1956"/>
                  </a:cxn>
                  <a:cxn ang="0">
                    <a:pos x="1167" y="1816"/>
                  </a:cxn>
                  <a:cxn ang="0">
                    <a:pos x="1293" y="1683"/>
                  </a:cxn>
                  <a:cxn ang="0">
                    <a:pos x="1330" y="1609"/>
                  </a:cxn>
                  <a:cxn ang="0">
                    <a:pos x="1389" y="1462"/>
                  </a:cxn>
                  <a:cxn ang="0">
                    <a:pos x="1485" y="1373"/>
                  </a:cxn>
                  <a:cxn ang="0">
                    <a:pos x="1573" y="1255"/>
                  </a:cxn>
                  <a:cxn ang="0">
                    <a:pos x="1640" y="1107"/>
                  </a:cxn>
                  <a:cxn ang="0">
                    <a:pos x="1485" y="967"/>
                  </a:cxn>
                  <a:cxn ang="0">
                    <a:pos x="1359" y="967"/>
                  </a:cxn>
                  <a:cxn ang="0">
                    <a:pos x="1293" y="886"/>
                  </a:cxn>
                  <a:cxn ang="0">
                    <a:pos x="1204" y="672"/>
                  </a:cxn>
                  <a:cxn ang="0">
                    <a:pos x="997" y="539"/>
                  </a:cxn>
                  <a:cxn ang="0">
                    <a:pos x="975" y="295"/>
                  </a:cxn>
                  <a:cxn ang="0">
                    <a:pos x="909" y="324"/>
                  </a:cxn>
                  <a:cxn ang="0">
                    <a:pos x="643" y="391"/>
                  </a:cxn>
                  <a:cxn ang="0">
                    <a:pos x="599" y="413"/>
                  </a:cxn>
                  <a:cxn ang="0">
                    <a:pos x="473" y="531"/>
                  </a:cxn>
                  <a:cxn ang="0">
                    <a:pos x="67" y="605"/>
                  </a:cxn>
                </a:cxnLst>
                <a:rect l="0" t="0" r="r" b="b"/>
                <a:pathLst>
                  <a:path w="1640" h="2082">
                    <a:moveTo>
                      <a:pt x="1182" y="29"/>
                    </a:moveTo>
                    <a:cubicBezTo>
                      <a:pt x="1053" y="16"/>
                      <a:pt x="949" y="0"/>
                      <a:pt x="820" y="7"/>
                    </a:cubicBezTo>
                    <a:cubicBezTo>
                      <a:pt x="777" y="15"/>
                      <a:pt x="738" y="29"/>
                      <a:pt x="695" y="36"/>
                    </a:cubicBezTo>
                    <a:cubicBezTo>
                      <a:pt x="648" y="52"/>
                      <a:pt x="580" y="53"/>
                      <a:pt x="539" y="81"/>
                    </a:cubicBezTo>
                    <a:cubicBezTo>
                      <a:pt x="508" y="102"/>
                      <a:pt x="445" y="126"/>
                      <a:pt x="407" y="140"/>
                    </a:cubicBezTo>
                    <a:cubicBezTo>
                      <a:pt x="384" y="162"/>
                      <a:pt x="357" y="172"/>
                      <a:pt x="333" y="192"/>
                    </a:cubicBezTo>
                    <a:cubicBezTo>
                      <a:pt x="285" y="232"/>
                      <a:pt x="337" y="198"/>
                      <a:pt x="288" y="228"/>
                    </a:cubicBezTo>
                    <a:cubicBezTo>
                      <a:pt x="244" y="290"/>
                      <a:pt x="268" y="267"/>
                      <a:pt x="222" y="302"/>
                    </a:cubicBezTo>
                    <a:cubicBezTo>
                      <a:pt x="211" y="335"/>
                      <a:pt x="177" y="356"/>
                      <a:pt x="155" y="384"/>
                    </a:cubicBezTo>
                    <a:cubicBezTo>
                      <a:pt x="123" y="426"/>
                      <a:pt x="118" y="474"/>
                      <a:pt x="89" y="516"/>
                    </a:cubicBezTo>
                    <a:cubicBezTo>
                      <a:pt x="91" y="543"/>
                      <a:pt x="76" y="579"/>
                      <a:pt x="96" y="598"/>
                    </a:cubicBezTo>
                    <a:cubicBezTo>
                      <a:pt x="159" y="657"/>
                      <a:pt x="212" y="565"/>
                      <a:pt x="170" y="627"/>
                    </a:cubicBezTo>
                    <a:cubicBezTo>
                      <a:pt x="158" y="718"/>
                      <a:pt x="129" y="833"/>
                      <a:pt x="185" y="915"/>
                    </a:cubicBezTo>
                    <a:cubicBezTo>
                      <a:pt x="202" y="968"/>
                      <a:pt x="185" y="1025"/>
                      <a:pt x="155" y="1070"/>
                    </a:cubicBezTo>
                    <a:cubicBezTo>
                      <a:pt x="136" y="1132"/>
                      <a:pt x="150" y="1102"/>
                      <a:pt x="111" y="1159"/>
                    </a:cubicBezTo>
                    <a:cubicBezTo>
                      <a:pt x="104" y="1170"/>
                      <a:pt x="101" y="1184"/>
                      <a:pt x="96" y="1196"/>
                    </a:cubicBezTo>
                    <a:cubicBezTo>
                      <a:pt x="80" y="1232"/>
                      <a:pt x="59" y="1267"/>
                      <a:pt x="37" y="1299"/>
                    </a:cubicBezTo>
                    <a:cubicBezTo>
                      <a:pt x="29" y="1323"/>
                      <a:pt x="0" y="1366"/>
                      <a:pt x="0" y="1366"/>
                    </a:cubicBezTo>
                    <a:cubicBezTo>
                      <a:pt x="63" y="1404"/>
                      <a:pt x="138" y="1410"/>
                      <a:pt x="207" y="1432"/>
                    </a:cubicBezTo>
                    <a:cubicBezTo>
                      <a:pt x="262" y="1470"/>
                      <a:pt x="214" y="1538"/>
                      <a:pt x="185" y="1580"/>
                    </a:cubicBezTo>
                    <a:cubicBezTo>
                      <a:pt x="187" y="1587"/>
                      <a:pt x="187" y="1597"/>
                      <a:pt x="192" y="1602"/>
                    </a:cubicBezTo>
                    <a:cubicBezTo>
                      <a:pt x="205" y="1615"/>
                      <a:pt x="237" y="1632"/>
                      <a:pt x="237" y="1632"/>
                    </a:cubicBezTo>
                    <a:cubicBezTo>
                      <a:pt x="250" y="1674"/>
                      <a:pt x="225" y="1705"/>
                      <a:pt x="274" y="1720"/>
                    </a:cubicBezTo>
                    <a:cubicBezTo>
                      <a:pt x="299" y="1737"/>
                      <a:pt x="355" y="1764"/>
                      <a:pt x="355" y="1764"/>
                    </a:cubicBezTo>
                    <a:cubicBezTo>
                      <a:pt x="377" y="1787"/>
                      <a:pt x="389" y="1812"/>
                      <a:pt x="407" y="1838"/>
                    </a:cubicBezTo>
                    <a:cubicBezTo>
                      <a:pt x="426" y="1936"/>
                      <a:pt x="466" y="2032"/>
                      <a:pt x="569" y="2067"/>
                    </a:cubicBezTo>
                    <a:cubicBezTo>
                      <a:pt x="607" y="2080"/>
                      <a:pt x="682" y="2080"/>
                      <a:pt x="709" y="2082"/>
                    </a:cubicBezTo>
                    <a:cubicBezTo>
                      <a:pt x="736" y="2078"/>
                      <a:pt x="821" y="2072"/>
                      <a:pt x="857" y="2052"/>
                    </a:cubicBezTo>
                    <a:cubicBezTo>
                      <a:pt x="881" y="2038"/>
                      <a:pt x="900" y="2016"/>
                      <a:pt x="923" y="2001"/>
                    </a:cubicBezTo>
                    <a:cubicBezTo>
                      <a:pt x="948" y="1984"/>
                      <a:pt x="980" y="1974"/>
                      <a:pt x="1005" y="1956"/>
                    </a:cubicBezTo>
                    <a:cubicBezTo>
                      <a:pt x="1047" y="1926"/>
                      <a:pt x="1080" y="1883"/>
                      <a:pt x="1123" y="1853"/>
                    </a:cubicBezTo>
                    <a:cubicBezTo>
                      <a:pt x="1153" y="1810"/>
                      <a:pt x="1120" y="1850"/>
                      <a:pt x="1167" y="1816"/>
                    </a:cubicBezTo>
                    <a:cubicBezTo>
                      <a:pt x="1200" y="1792"/>
                      <a:pt x="1180" y="1794"/>
                      <a:pt x="1211" y="1764"/>
                    </a:cubicBezTo>
                    <a:cubicBezTo>
                      <a:pt x="1239" y="1737"/>
                      <a:pt x="1270" y="1716"/>
                      <a:pt x="1293" y="1683"/>
                    </a:cubicBezTo>
                    <a:cubicBezTo>
                      <a:pt x="1314" y="1618"/>
                      <a:pt x="1280" y="1711"/>
                      <a:pt x="1322" y="1639"/>
                    </a:cubicBezTo>
                    <a:cubicBezTo>
                      <a:pt x="1327" y="1630"/>
                      <a:pt x="1326" y="1619"/>
                      <a:pt x="1330" y="1609"/>
                    </a:cubicBezTo>
                    <a:cubicBezTo>
                      <a:pt x="1338" y="1591"/>
                      <a:pt x="1351" y="1576"/>
                      <a:pt x="1359" y="1558"/>
                    </a:cubicBezTo>
                    <a:cubicBezTo>
                      <a:pt x="1373" y="1527"/>
                      <a:pt x="1378" y="1494"/>
                      <a:pt x="1389" y="1462"/>
                    </a:cubicBezTo>
                    <a:cubicBezTo>
                      <a:pt x="1402" y="1424"/>
                      <a:pt x="1398" y="1388"/>
                      <a:pt x="1433" y="1366"/>
                    </a:cubicBezTo>
                    <a:cubicBezTo>
                      <a:pt x="1450" y="1368"/>
                      <a:pt x="1468" y="1376"/>
                      <a:pt x="1485" y="1373"/>
                    </a:cubicBezTo>
                    <a:cubicBezTo>
                      <a:pt x="1512" y="1368"/>
                      <a:pt x="1516" y="1316"/>
                      <a:pt x="1529" y="1299"/>
                    </a:cubicBezTo>
                    <a:cubicBezTo>
                      <a:pt x="1542" y="1283"/>
                      <a:pt x="1561" y="1272"/>
                      <a:pt x="1573" y="1255"/>
                    </a:cubicBezTo>
                    <a:cubicBezTo>
                      <a:pt x="1585" y="1238"/>
                      <a:pt x="1598" y="1220"/>
                      <a:pt x="1610" y="1203"/>
                    </a:cubicBezTo>
                    <a:cubicBezTo>
                      <a:pt x="1628" y="1178"/>
                      <a:pt x="1630" y="1136"/>
                      <a:pt x="1640" y="1107"/>
                    </a:cubicBezTo>
                    <a:cubicBezTo>
                      <a:pt x="1623" y="973"/>
                      <a:pt x="1637" y="1017"/>
                      <a:pt x="1588" y="945"/>
                    </a:cubicBezTo>
                    <a:cubicBezTo>
                      <a:pt x="1546" y="950"/>
                      <a:pt x="1523" y="955"/>
                      <a:pt x="1485" y="967"/>
                    </a:cubicBezTo>
                    <a:cubicBezTo>
                      <a:pt x="1429" y="1023"/>
                      <a:pt x="1441" y="1001"/>
                      <a:pt x="1426" y="923"/>
                    </a:cubicBezTo>
                    <a:cubicBezTo>
                      <a:pt x="1401" y="938"/>
                      <a:pt x="1387" y="958"/>
                      <a:pt x="1359" y="967"/>
                    </a:cubicBezTo>
                    <a:cubicBezTo>
                      <a:pt x="1332" y="1007"/>
                      <a:pt x="1307" y="998"/>
                      <a:pt x="1256" y="1004"/>
                    </a:cubicBezTo>
                    <a:cubicBezTo>
                      <a:pt x="1240" y="960"/>
                      <a:pt x="1278" y="927"/>
                      <a:pt x="1293" y="886"/>
                    </a:cubicBezTo>
                    <a:cubicBezTo>
                      <a:pt x="1288" y="834"/>
                      <a:pt x="1288" y="782"/>
                      <a:pt x="1278" y="731"/>
                    </a:cubicBezTo>
                    <a:cubicBezTo>
                      <a:pt x="1271" y="697"/>
                      <a:pt x="1228" y="686"/>
                      <a:pt x="1204" y="672"/>
                    </a:cubicBezTo>
                    <a:cubicBezTo>
                      <a:pt x="1163" y="648"/>
                      <a:pt x="1129" y="619"/>
                      <a:pt x="1086" y="598"/>
                    </a:cubicBezTo>
                    <a:cubicBezTo>
                      <a:pt x="1059" y="571"/>
                      <a:pt x="1033" y="550"/>
                      <a:pt x="997" y="539"/>
                    </a:cubicBezTo>
                    <a:cubicBezTo>
                      <a:pt x="932" y="471"/>
                      <a:pt x="965" y="396"/>
                      <a:pt x="990" y="317"/>
                    </a:cubicBezTo>
                    <a:cubicBezTo>
                      <a:pt x="985" y="310"/>
                      <a:pt x="984" y="297"/>
                      <a:pt x="975" y="295"/>
                    </a:cubicBezTo>
                    <a:cubicBezTo>
                      <a:pt x="966" y="293"/>
                      <a:pt x="961" y="306"/>
                      <a:pt x="953" y="310"/>
                    </a:cubicBezTo>
                    <a:cubicBezTo>
                      <a:pt x="939" y="316"/>
                      <a:pt x="923" y="319"/>
                      <a:pt x="909" y="324"/>
                    </a:cubicBezTo>
                    <a:cubicBezTo>
                      <a:pt x="855" y="344"/>
                      <a:pt x="803" y="352"/>
                      <a:pt x="746" y="361"/>
                    </a:cubicBezTo>
                    <a:cubicBezTo>
                      <a:pt x="712" y="373"/>
                      <a:pt x="677" y="380"/>
                      <a:pt x="643" y="391"/>
                    </a:cubicBezTo>
                    <a:cubicBezTo>
                      <a:pt x="636" y="396"/>
                      <a:pt x="629" y="402"/>
                      <a:pt x="621" y="406"/>
                    </a:cubicBezTo>
                    <a:cubicBezTo>
                      <a:pt x="614" y="409"/>
                      <a:pt x="605" y="409"/>
                      <a:pt x="599" y="413"/>
                    </a:cubicBezTo>
                    <a:cubicBezTo>
                      <a:pt x="539" y="452"/>
                      <a:pt x="609" y="423"/>
                      <a:pt x="554" y="443"/>
                    </a:cubicBezTo>
                    <a:cubicBezTo>
                      <a:pt x="535" y="462"/>
                      <a:pt x="497" y="515"/>
                      <a:pt x="473" y="531"/>
                    </a:cubicBezTo>
                    <a:cubicBezTo>
                      <a:pt x="383" y="592"/>
                      <a:pt x="235" y="580"/>
                      <a:pt x="141" y="583"/>
                    </a:cubicBezTo>
                    <a:cubicBezTo>
                      <a:pt x="126" y="588"/>
                      <a:pt x="76" y="596"/>
                      <a:pt x="67" y="605"/>
                    </a:cubicBezTo>
                    <a:cubicBezTo>
                      <a:pt x="65" y="607"/>
                      <a:pt x="72" y="610"/>
                      <a:pt x="74" y="612"/>
                    </a:cubicBezTo>
                  </a:path>
                </a:pathLst>
              </a:custGeom>
              <a:solidFill>
                <a:schemeClr val="tx2"/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8105" name="Freeform 217"/>
              <p:cNvSpPr>
                <a:spLocks/>
              </p:cNvSpPr>
              <p:nvPr/>
            </p:nvSpPr>
            <p:spPr bwMode="auto">
              <a:xfrm>
                <a:off x="2990" y="754"/>
                <a:ext cx="1850" cy="1724"/>
              </a:xfrm>
              <a:custGeom>
                <a:avLst/>
                <a:gdLst/>
                <a:ahLst/>
                <a:cxnLst>
                  <a:cxn ang="0">
                    <a:pos x="897" y="317"/>
                  </a:cxn>
                  <a:cxn ang="0">
                    <a:pos x="683" y="369"/>
                  </a:cxn>
                  <a:cxn ang="0">
                    <a:pos x="572" y="406"/>
                  </a:cxn>
                  <a:cxn ang="0">
                    <a:pos x="520" y="435"/>
                  </a:cxn>
                  <a:cxn ang="0">
                    <a:pos x="343" y="546"/>
                  </a:cxn>
                  <a:cxn ang="0">
                    <a:pos x="181" y="554"/>
                  </a:cxn>
                  <a:cxn ang="0">
                    <a:pos x="18" y="546"/>
                  </a:cxn>
                  <a:cxn ang="0">
                    <a:pos x="63" y="502"/>
                  </a:cxn>
                  <a:cxn ang="0">
                    <a:pos x="114" y="428"/>
                  </a:cxn>
                  <a:cxn ang="0">
                    <a:pos x="247" y="214"/>
                  </a:cxn>
                  <a:cxn ang="0">
                    <a:pos x="269" y="192"/>
                  </a:cxn>
                  <a:cxn ang="0">
                    <a:pos x="299" y="177"/>
                  </a:cxn>
                  <a:cxn ang="0">
                    <a:pos x="314" y="155"/>
                  </a:cxn>
                  <a:cxn ang="0">
                    <a:pos x="380" y="125"/>
                  </a:cxn>
                  <a:cxn ang="0">
                    <a:pos x="491" y="59"/>
                  </a:cxn>
                  <a:cxn ang="0">
                    <a:pos x="565" y="0"/>
                  </a:cxn>
                  <a:cxn ang="0">
                    <a:pos x="1222" y="22"/>
                  </a:cxn>
                  <a:cxn ang="0">
                    <a:pos x="1362" y="44"/>
                  </a:cxn>
                  <a:cxn ang="0">
                    <a:pos x="1443" y="66"/>
                  </a:cxn>
                  <a:cxn ang="0">
                    <a:pos x="1547" y="140"/>
                  </a:cxn>
                  <a:cxn ang="0">
                    <a:pos x="1650" y="214"/>
                  </a:cxn>
                  <a:cxn ang="0">
                    <a:pos x="1739" y="332"/>
                  </a:cxn>
                  <a:cxn ang="0">
                    <a:pos x="1761" y="664"/>
                  </a:cxn>
                  <a:cxn ang="0">
                    <a:pos x="1783" y="967"/>
                  </a:cxn>
                  <a:cxn ang="0">
                    <a:pos x="1798" y="1152"/>
                  </a:cxn>
                  <a:cxn ang="0">
                    <a:pos x="1850" y="1447"/>
                  </a:cxn>
                  <a:cxn ang="0">
                    <a:pos x="1835" y="1491"/>
                  </a:cxn>
                  <a:cxn ang="0">
                    <a:pos x="1783" y="1477"/>
                  </a:cxn>
                  <a:cxn ang="0">
                    <a:pos x="1650" y="1403"/>
                  </a:cxn>
                  <a:cxn ang="0">
                    <a:pos x="1613" y="1388"/>
                  </a:cxn>
                  <a:cxn ang="0">
                    <a:pos x="1569" y="1358"/>
                  </a:cxn>
                  <a:cxn ang="0">
                    <a:pos x="1532" y="1322"/>
                  </a:cxn>
                  <a:cxn ang="0">
                    <a:pos x="1495" y="1277"/>
                  </a:cxn>
                  <a:cxn ang="0">
                    <a:pos x="1532" y="1203"/>
                  </a:cxn>
                  <a:cxn ang="0">
                    <a:pos x="1576" y="1174"/>
                  </a:cxn>
                  <a:cxn ang="0">
                    <a:pos x="1554" y="915"/>
                  </a:cxn>
                  <a:cxn ang="0">
                    <a:pos x="1466" y="952"/>
                  </a:cxn>
                  <a:cxn ang="0">
                    <a:pos x="1466" y="952"/>
                  </a:cxn>
                  <a:cxn ang="0">
                    <a:pos x="1384" y="982"/>
                  </a:cxn>
                  <a:cxn ang="0">
                    <a:pos x="1340" y="1011"/>
                  </a:cxn>
                  <a:cxn ang="0">
                    <a:pos x="1237" y="1026"/>
                  </a:cxn>
                  <a:cxn ang="0">
                    <a:pos x="1170" y="1011"/>
                  </a:cxn>
                  <a:cxn ang="0">
                    <a:pos x="1155" y="989"/>
                  </a:cxn>
                  <a:cxn ang="0">
                    <a:pos x="1185" y="805"/>
                  </a:cxn>
                  <a:cxn ang="0">
                    <a:pos x="1089" y="657"/>
                  </a:cxn>
                  <a:cxn ang="0">
                    <a:pos x="971" y="598"/>
                  </a:cxn>
                  <a:cxn ang="0">
                    <a:pos x="882" y="517"/>
                  </a:cxn>
                  <a:cxn ang="0">
                    <a:pos x="867" y="472"/>
                  </a:cxn>
                  <a:cxn ang="0">
                    <a:pos x="816" y="325"/>
                  </a:cxn>
                </a:cxnLst>
                <a:rect l="0" t="0" r="r" b="b"/>
                <a:pathLst>
                  <a:path w="1850" h="1498">
                    <a:moveTo>
                      <a:pt x="897" y="317"/>
                    </a:moveTo>
                    <a:cubicBezTo>
                      <a:pt x="824" y="330"/>
                      <a:pt x="755" y="352"/>
                      <a:pt x="683" y="369"/>
                    </a:cubicBezTo>
                    <a:cubicBezTo>
                      <a:pt x="647" y="387"/>
                      <a:pt x="611" y="396"/>
                      <a:pt x="572" y="406"/>
                    </a:cubicBezTo>
                    <a:cubicBezTo>
                      <a:pt x="556" y="417"/>
                      <a:pt x="536" y="423"/>
                      <a:pt x="520" y="435"/>
                    </a:cubicBezTo>
                    <a:cubicBezTo>
                      <a:pt x="472" y="469"/>
                      <a:pt x="408" y="541"/>
                      <a:pt x="343" y="546"/>
                    </a:cubicBezTo>
                    <a:cubicBezTo>
                      <a:pt x="289" y="550"/>
                      <a:pt x="235" y="551"/>
                      <a:pt x="181" y="554"/>
                    </a:cubicBezTo>
                    <a:cubicBezTo>
                      <a:pt x="127" y="571"/>
                      <a:pt x="86" y="588"/>
                      <a:pt x="18" y="546"/>
                    </a:cubicBezTo>
                    <a:cubicBezTo>
                      <a:pt x="0" y="535"/>
                      <a:pt x="48" y="517"/>
                      <a:pt x="63" y="502"/>
                    </a:cubicBezTo>
                    <a:cubicBezTo>
                      <a:pt x="87" y="479"/>
                      <a:pt x="100" y="459"/>
                      <a:pt x="114" y="428"/>
                    </a:cubicBezTo>
                    <a:cubicBezTo>
                      <a:pt x="145" y="357"/>
                      <a:pt x="164" y="241"/>
                      <a:pt x="247" y="214"/>
                    </a:cubicBezTo>
                    <a:cubicBezTo>
                      <a:pt x="254" y="207"/>
                      <a:pt x="261" y="198"/>
                      <a:pt x="269" y="192"/>
                    </a:cubicBezTo>
                    <a:cubicBezTo>
                      <a:pt x="278" y="186"/>
                      <a:pt x="290" y="184"/>
                      <a:pt x="299" y="177"/>
                    </a:cubicBezTo>
                    <a:cubicBezTo>
                      <a:pt x="306" y="171"/>
                      <a:pt x="307" y="161"/>
                      <a:pt x="314" y="155"/>
                    </a:cubicBezTo>
                    <a:cubicBezTo>
                      <a:pt x="331" y="141"/>
                      <a:pt x="361" y="136"/>
                      <a:pt x="380" y="125"/>
                    </a:cubicBezTo>
                    <a:cubicBezTo>
                      <a:pt x="428" y="98"/>
                      <a:pt x="437" y="77"/>
                      <a:pt x="491" y="59"/>
                    </a:cubicBezTo>
                    <a:cubicBezTo>
                      <a:pt x="515" y="35"/>
                      <a:pt x="541" y="24"/>
                      <a:pt x="565" y="0"/>
                    </a:cubicBezTo>
                    <a:cubicBezTo>
                      <a:pt x="888" y="4"/>
                      <a:pt x="982" y="0"/>
                      <a:pt x="1222" y="22"/>
                    </a:cubicBezTo>
                    <a:cubicBezTo>
                      <a:pt x="1271" y="31"/>
                      <a:pt x="1311" y="39"/>
                      <a:pt x="1362" y="44"/>
                    </a:cubicBezTo>
                    <a:cubicBezTo>
                      <a:pt x="1390" y="50"/>
                      <a:pt x="1416" y="59"/>
                      <a:pt x="1443" y="66"/>
                    </a:cubicBezTo>
                    <a:cubicBezTo>
                      <a:pt x="1477" y="90"/>
                      <a:pt x="1510" y="121"/>
                      <a:pt x="1547" y="140"/>
                    </a:cubicBezTo>
                    <a:cubicBezTo>
                      <a:pt x="1560" y="179"/>
                      <a:pt x="1614" y="195"/>
                      <a:pt x="1650" y="214"/>
                    </a:cubicBezTo>
                    <a:cubicBezTo>
                      <a:pt x="1697" y="239"/>
                      <a:pt x="1720" y="285"/>
                      <a:pt x="1739" y="332"/>
                    </a:cubicBezTo>
                    <a:cubicBezTo>
                      <a:pt x="1743" y="470"/>
                      <a:pt x="1742" y="546"/>
                      <a:pt x="1761" y="664"/>
                    </a:cubicBezTo>
                    <a:cubicBezTo>
                      <a:pt x="1766" y="817"/>
                      <a:pt x="1765" y="853"/>
                      <a:pt x="1783" y="967"/>
                    </a:cubicBezTo>
                    <a:cubicBezTo>
                      <a:pt x="1788" y="1029"/>
                      <a:pt x="1793" y="1090"/>
                      <a:pt x="1798" y="1152"/>
                    </a:cubicBezTo>
                    <a:cubicBezTo>
                      <a:pt x="1805" y="1243"/>
                      <a:pt x="1794" y="1365"/>
                      <a:pt x="1850" y="1447"/>
                    </a:cubicBezTo>
                    <a:cubicBezTo>
                      <a:pt x="1845" y="1462"/>
                      <a:pt x="1849" y="1485"/>
                      <a:pt x="1835" y="1491"/>
                    </a:cubicBezTo>
                    <a:cubicBezTo>
                      <a:pt x="1819" y="1498"/>
                      <a:pt x="1800" y="1483"/>
                      <a:pt x="1783" y="1477"/>
                    </a:cubicBezTo>
                    <a:cubicBezTo>
                      <a:pt x="1736" y="1460"/>
                      <a:pt x="1694" y="1426"/>
                      <a:pt x="1650" y="1403"/>
                    </a:cubicBezTo>
                    <a:cubicBezTo>
                      <a:pt x="1638" y="1397"/>
                      <a:pt x="1625" y="1394"/>
                      <a:pt x="1613" y="1388"/>
                    </a:cubicBezTo>
                    <a:cubicBezTo>
                      <a:pt x="1597" y="1379"/>
                      <a:pt x="1569" y="1358"/>
                      <a:pt x="1569" y="1358"/>
                    </a:cubicBezTo>
                    <a:cubicBezTo>
                      <a:pt x="1526" y="1294"/>
                      <a:pt x="1584" y="1374"/>
                      <a:pt x="1532" y="1322"/>
                    </a:cubicBezTo>
                    <a:cubicBezTo>
                      <a:pt x="1518" y="1308"/>
                      <a:pt x="1509" y="1291"/>
                      <a:pt x="1495" y="1277"/>
                    </a:cubicBezTo>
                    <a:cubicBezTo>
                      <a:pt x="1485" y="1245"/>
                      <a:pt x="1506" y="1224"/>
                      <a:pt x="1532" y="1203"/>
                    </a:cubicBezTo>
                    <a:cubicBezTo>
                      <a:pt x="1546" y="1192"/>
                      <a:pt x="1576" y="1174"/>
                      <a:pt x="1576" y="1174"/>
                    </a:cubicBezTo>
                    <a:cubicBezTo>
                      <a:pt x="1630" y="1095"/>
                      <a:pt x="1575" y="998"/>
                      <a:pt x="1554" y="915"/>
                    </a:cubicBezTo>
                    <a:cubicBezTo>
                      <a:pt x="1493" y="926"/>
                      <a:pt x="1522" y="915"/>
                      <a:pt x="1466" y="952"/>
                    </a:cubicBezTo>
                    <a:lnTo>
                      <a:pt x="1466" y="952"/>
                    </a:lnTo>
                    <a:cubicBezTo>
                      <a:pt x="1437" y="960"/>
                      <a:pt x="1410" y="966"/>
                      <a:pt x="1384" y="982"/>
                    </a:cubicBezTo>
                    <a:cubicBezTo>
                      <a:pt x="1369" y="991"/>
                      <a:pt x="1357" y="1008"/>
                      <a:pt x="1340" y="1011"/>
                    </a:cubicBezTo>
                    <a:cubicBezTo>
                      <a:pt x="1277" y="1023"/>
                      <a:pt x="1311" y="1017"/>
                      <a:pt x="1237" y="1026"/>
                    </a:cubicBezTo>
                    <a:cubicBezTo>
                      <a:pt x="1215" y="1021"/>
                      <a:pt x="1191" y="1020"/>
                      <a:pt x="1170" y="1011"/>
                    </a:cubicBezTo>
                    <a:cubicBezTo>
                      <a:pt x="1162" y="1007"/>
                      <a:pt x="1156" y="998"/>
                      <a:pt x="1155" y="989"/>
                    </a:cubicBezTo>
                    <a:cubicBezTo>
                      <a:pt x="1152" y="933"/>
                      <a:pt x="1168" y="860"/>
                      <a:pt x="1185" y="805"/>
                    </a:cubicBezTo>
                    <a:cubicBezTo>
                      <a:pt x="1170" y="725"/>
                      <a:pt x="1165" y="688"/>
                      <a:pt x="1089" y="657"/>
                    </a:cubicBezTo>
                    <a:cubicBezTo>
                      <a:pt x="1056" y="624"/>
                      <a:pt x="1014" y="612"/>
                      <a:pt x="971" y="598"/>
                    </a:cubicBezTo>
                    <a:cubicBezTo>
                      <a:pt x="937" y="573"/>
                      <a:pt x="916" y="539"/>
                      <a:pt x="882" y="517"/>
                    </a:cubicBezTo>
                    <a:cubicBezTo>
                      <a:pt x="877" y="502"/>
                      <a:pt x="869" y="488"/>
                      <a:pt x="867" y="472"/>
                    </a:cubicBezTo>
                    <a:cubicBezTo>
                      <a:pt x="843" y="313"/>
                      <a:pt x="904" y="325"/>
                      <a:pt x="816" y="325"/>
                    </a:cubicBezTo>
                  </a:path>
                </a:pathLst>
              </a:custGeom>
              <a:solidFill>
                <a:schemeClr val="bg2"/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38106" name="Freeform 218" descr="Джинсовая ткань"/>
            <p:cNvSpPr>
              <a:spLocks/>
            </p:cNvSpPr>
            <p:nvPr/>
          </p:nvSpPr>
          <p:spPr bwMode="auto">
            <a:xfrm>
              <a:off x="3905" y="2210"/>
              <a:ext cx="432" cy="439"/>
            </a:xfrm>
            <a:custGeom>
              <a:avLst/>
              <a:gdLst/>
              <a:ahLst/>
              <a:cxnLst>
                <a:cxn ang="0">
                  <a:pos x="272" y="0"/>
                </a:cxn>
                <a:cxn ang="0">
                  <a:pos x="0" y="907"/>
                </a:cxn>
                <a:cxn ang="0">
                  <a:pos x="272" y="952"/>
                </a:cxn>
                <a:cxn ang="0">
                  <a:pos x="499" y="227"/>
                </a:cxn>
                <a:cxn ang="0">
                  <a:pos x="726" y="952"/>
                </a:cxn>
                <a:cxn ang="0">
                  <a:pos x="998" y="907"/>
                </a:cxn>
                <a:cxn ang="0">
                  <a:pos x="726" y="0"/>
                </a:cxn>
                <a:cxn ang="0">
                  <a:pos x="272" y="0"/>
                </a:cxn>
              </a:cxnLst>
              <a:rect l="0" t="0" r="r" b="b"/>
              <a:pathLst>
                <a:path w="998" h="952">
                  <a:moveTo>
                    <a:pt x="272" y="0"/>
                  </a:moveTo>
                  <a:lnTo>
                    <a:pt x="0" y="907"/>
                  </a:lnTo>
                  <a:lnTo>
                    <a:pt x="272" y="952"/>
                  </a:lnTo>
                  <a:lnTo>
                    <a:pt x="499" y="227"/>
                  </a:lnTo>
                  <a:lnTo>
                    <a:pt x="726" y="952"/>
                  </a:lnTo>
                  <a:lnTo>
                    <a:pt x="998" y="907"/>
                  </a:lnTo>
                  <a:lnTo>
                    <a:pt x="726" y="0"/>
                  </a:lnTo>
                  <a:lnTo>
                    <a:pt x="272" y="0"/>
                  </a:lnTo>
                  <a:close/>
                </a:path>
              </a:pathLst>
            </a:cu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8107" name="Freeform 219" descr="Циновка"/>
            <p:cNvSpPr>
              <a:spLocks/>
            </p:cNvSpPr>
            <p:nvPr/>
          </p:nvSpPr>
          <p:spPr bwMode="auto">
            <a:xfrm flipH="1">
              <a:off x="4242" y="1969"/>
              <a:ext cx="118" cy="238"/>
            </a:xfrm>
            <a:custGeom>
              <a:avLst/>
              <a:gdLst/>
              <a:ahLst/>
              <a:cxnLst>
                <a:cxn ang="0">
                  <a:pos x="227" y="0"/>
                </a:cxn>
                <a:cxn ang="0">
                  <a:pos x="0" y="726"/>
                </a:cxn>
                <a:cxn ang="0">
                  <a:pos x="182" y="771"/>
                </a:cxn>
                <a:cxn ang="0">
                  <a:pos x="272" y="363"/>
                </a:cxn>
                <a:cxn ang="0">
                  <a:pos x="227" y="0"/>
                </a:cxn>
              </a:cxnLst>
              <a:rect l="0" t="0" r="r" b="b"/>
              <a:pathLst>
                <a:path w="272" h="771">
                  <a:moveTo>
                    <a:pt x="227" y="0"/>
                  </a:moveTo>
                  <a:lnTo>
                    <a:pt x="0" y="726"/>
                  </a:lnTo>
                  <a:lnTo>
                    <a:pt x="182" y="771"/>
                  </a:lnTo>
                  <a:lnTo>
                    <a:pt x="272" y="363"/>
                  </a:lnTo>
                  <a:lnTo>
                    <a:pt x="227" y="0"/>
                  </a:lnTo>
                  <a:close/>
                </a:path>
              </a:pathLst>
            </a:custGeom>
            <a:blipFill dpi="0" rotWithShape="1">
              <a:blip r:embed="rId2" cstate="print"/>
              <a:srcRect/>
              <a:tile tx="0" ty="0" sx="100000" sy="100000" flip="none" algn="tl"/>
            </a:blipFill>
            <a:ln w="952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8108" name="Freeform 220" descr="Циновка"/>
            <p:cNvSpPr>
              <a:spLocks/>
            </p:cNvSpPr>
            <p:nvPr/>
          </p:nvSpPr>
          <p:spPr bwMode="auto">
            <a:xfrm>
              <a:off x="3920" y="1956"/>
              <a:ext cx="236" cy="183"/>
            </a:xfrm>
            <a:custGeom>
              <a:avLst/>
              <a:gdLst/>
              <a:ahLst/>
              <a:cxnLst>
                <a:cxn ang="0">
                  <a:pos x="136" y="0"/>
                </a:cxn>
                <a:cxn ang="0">
                  <a:pos x="0" y="454"/>
                </a:cxn>
                <a:cxn ang="0">
                  <a:pos x="545" y="454"/>
                </a:cxn>
                <a:cxn ang="0">
                  <a:pos x="545" y="318"/>
                </a:cxn>
                <a:cxn ang="0">
                  <a:pos x="182" y="318"/>
                </a:cxn>
                <a:cxn ang="0">
                  <a:pos x="136" y="0"/>
                </a:cxn>
              </a:cxnLst>
              <a:rect l="0" t="0" r="r" b="b"/>
              <a:pathLst>
                <a:path w="545" h="454">
                  <a:moveTo>
                    <a:pt x="136" y="0"/>
                  </a:moveTo>
                  <a:lnTo>
                    <a:pt x="0" y="454"/>
                  </a:lnTo>
                  <a:lnTo>
                    <a:pt x="545" y="454"/>
                  </a:lnTo>
                  <a:lnTo>
                    <a:pt x="545" y="318"/>
                  </a:lnTo>
                  <a:lnTo>
                    <a:pt x="182" y="318"/>
                  </a:lnTo>
                  <a:lnTo>
                    <a:pt x="136" y="0"/>
                  </a:lnTo>
                  <a:close/>
                </a:path>
              </a:pathLst>
            </a:custGeom>
            <a:blipFill dpi="0" rotWithShape="1">
              <a:blip r:embed="rId2" cstate="print"/>
              <a:srcRect/>
              <a:tile tx="0" ty="0" sx="100000" sy="100000" flip="none" algn="tl"/>
            </a:blipFill>
            <a:ln w="952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8109" name="Freeform 221"/>
            <p:cNvSpPr>
              <a:spLocks/>
            </p:cNvSpPr>
            <p:nvPr/>
          </p:nvSpPr>
          <p:spPr bwMode="auto">
            <a:xfrm rot="15979788">
              <a:off x="4160" y="2059"/>
              <a:ext cx="49" cy="96"/>
            </a:xfrm>
            <a:custGeom>
              <a:avLst/>
              <a:gdLst/>
              <a:ahLst/>
              <a:cxnLst>
                <a:cxn ang="0">
                  <a:pos x="340" y="46"/>
                </a:cxn>
                <a:cxn ang="0">
                  <a:pos x="23" y="635"/>
                </a:cxn>
                <a:cxn ang="0">
                  <a:pos x="204" y="1044"/>
                </a:cxn>
                <a:cxn ang="0">
                  <a:pos x="477" y="862"/>
                </a:cxn>
                <a:cxn ang="0">
                  <a:pos x="431" y="726"/>
                </a:cxn>
                <a:cxn ang="0">
                  <a:pos x="295" y="817"/>
                </a:cxn>
                <a:cxn ang="0">
                  <a:pos x="250" y="681"/>
                </a:cxn>
                <a:cxn ang="0">
                  <a:pos x="386" y="635"/>
                </a:cxn>
                <a:cxn ang="0">
                  <a:pos x="340" y="272"/>
                </a:cxn>
                <a:cxn ang="0">
                  <a:pos x="431" y="726"/>
                </a:cxn>
                <a:cxn ang="0">
                  <a:pos x="613" y="681"/>
                </a:cxn>
                <a:cxn ang="0">
                  <a:pos x="567" y="363"/>
                </a:cxn>
                <a:cxn ang="0">
                  <a:pos x="613" y="91"/>
                </a:cxn>
                <a:cxn ang="0">
                  <a:pos x="386" y="0"/>
                </a:cxn>
                <a:cxn ang="0">
                  <a:pos x="340" y="91"/>
                </a:cxn>
              </a:cxnLst>
              <a:rect l="0" t="0" r="r" b="b"/>
              <a:pathLst>
                <a:path w="643" h="1082">
                  <a:moveTo>
                    <a:pt x="340" y="46"/>
                  </a:moveTo>
                  <a:cubicBezTo>
                    <a:pt x="193" y="257"/>
                    <a:pt x="46" y="469"/>
                    <a:pt x="23" y="635"/>
                  </a:cubicBezTo>
                  <a:cubicBezTo>
                    <a:pt x="0" y="801"/>
                    <a:pt x="129" y="1006"/>
                    <a:pt x="204" y="1044"/>
                  </a:cubicBezTo>
                  <a:cubicBezTo>
                    <a:pt x="279" y="1082"/>
                    <a:pt x="439" y="915"/>
                    <a:pt x="477" y="862"/>
                  </a:cubicBezTo>
                  <a:cubicBezTo>
                    <a:pt x="515" y="809"/>
                    <a:pt x="461" y="733"/>
                    <a:pt x="431" y="726"/>
                  </a:cubicBezTo>
                  <a:cubicBezTo>
                    <a:pt x="401" y="719"/>
                    <a:pt x="325" y="824"/>
                    <a:pt x="295" y="817"/>
                  </a:cubicBezTo>
                  <a:cubicBezTo>
                    <a:pt x="265" y="810"/>
                    <a:pt x="235" y="711"/>
                    <a:pt x="250" y="681"/>
                  </a:cubicBezTo>
                  <a:cubicBezTo>
                    <a:pt x="265" y="651"/>
                    <a:pt x="371" y="703"/>
                    <a:pt x="386" y="635"/>
                  </a:cubicBezTo>
                  <a:cubicBezTo>
                    <a:pt x="401" y="567"/>
                    <a:pt x="333" y="257"/>
                    <a:pt x="340" y="272"/>
                  </a:cubicBezTo>
                  <a:cubicBezTo>
                    <a:pt x="347" y="287"/>
                    <a:pt x="386" y="658"/>
                    <a:pt x="431" y="726"/>
                  </a:cubicBezTo>
                  <a:cubicBezTo>
                    <a:pt x="476" y="794"/>
                    <a:pt x="590" y="742"/>
                    <a:pt x="613" y="681"/>
                  </a:cubicBezTo>
                  <a:cubicBezTo>
                    <a:pt x="636" y="620"/>
                    <a:pt x="567" y="461"/>
                    <a:pt x="567" y="363"/>
                  </a:cubicBezTo>
                  <a:cubicBezTo>
                    <a:pt x="567" y="265"/>
                    <a:pt x="643" y="151"/>
                    <a:pt x="613" y="91"/>
                  </a:cubicBezTo>
                  <a:cubicBezTo>
                    <a:pt x="583" y="31"/>
                    <a:pt x="431" y="0"/>
                    <a:pt x="386" y="0"/>
                  </a:cubicBezTo>
                  <a:cubicBezTo>
                    <a:pt x="341" y="0"/>
                    <a:pt x="340" y="45"/>
                    <a:pt x="340" y="91"/>
                  </a:cubicBezTo>
                </a:path>
              </a:pathLst>
            </a:custGeom>
            <a:solidFill>
              <a:schemeClr val="tx2"/>
            </a:solidFill>
            <a:ln w="952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8110" name="Freeform 222"/>
            <p:cNvSpPr>
              <a:spLocks/>
            </p:cNvSpPr>
            <p:nvPr/>
          </p:nvSpPr>
          <p:spPr bwMode="auto">
            <a:xfrm>
              <a:off x="3989" y="1924"/>
              <a:ext cx="178" cy="213"/>
            </a:xfrm>
            <a:custGeom>
              <a:avLst/>
              <a:gdLst/>
              <a:ahLst/>
              <a:cxnLst>
                <a:cxn ang="0">
                  <a:pos x="409" y="0"/>
                </a:cxn>
                <a:cxn ang="0">
                  <a:pos x="0" y="499"/>
                </a:cxn>
                <a:cxn ang="0">
                  <a:pos x="409" y="499"/>
                </a:cxn>
                <a:cxn ang="0">
                  <a:pos x="409" y="0"/>
                </a:cxn>
              </a:cxnLst>
              <a:rect l="0" t="0" r="r" b="b"/>
              <a:pathLst>
                <a:path w="409" h="499">
                  <a:moveTo>
                    <a:pt x="409" y="0"/>
                  </a:moveTo>
                  <a:lnTo>
                    <a:pt x="0" y="499"/>
                  </a:lnTo>
                  <a:lnTo>
                    <a:pt x="409" y="499"/>
                  </a:lnTo>
                  <a:lnTo>
                    <a:pt x="409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8111" name="Freeform 223"/>
            <p:cNvSpPr>
              <a:spLocks/>
            </p:cNvSpPr>
            <p:nvPr/>
          </p:nvSpPr>
          <p:spPr bwMode="auto">
            <a:xfrm>
              <a:off x="4029" y="1752"/>
              <a:ext cx="138" cy="92"/>
            </a:xfrm>
            <a:custGeom>
              <a:avLst/>
              <a:gdLst/>
              <a:ahLst/>
              <a:cxnLst>
                <a:cxn ang="0">
                  <a:pos x="0" y="91"/>
                </a:cxn>
                <a:cxn ang="0">
                  <a:pos x="318" y="227"/>
                </a:cxn>
                <a:cxn ang="0">
                  <a:pos x="318" y="91"/>
                </a:cxn>
                <a:cxn ang="0">
                  <a:pos x="91" y="0"/>
                </a:cxn>
                <a:cxn ang="0">
                  <a:pos x="0" y="46"/>
                </a:cxn>
                <a:cxn ang="0">
                  <a:pos x="0" y="91"/>
                </a:cxn>
              </a:cxnLst>
              <a:rect l="0" t="0" r="r" b="b"/>
              <a:pathLst>
                <a:path w="318" h="227">
                  <a:moveTo>
                    <a:pt x="0" y="91"/>
                  </a:moveTo>
                  <a:lnTo>
                    <a:pt x="318" y="227"/>
                  </a:lnTo>
                  <a:lnTo>
                    <a:pt x="318" y="91"/>
                  </a:lnTo>
                  <a:lnTo>
                    <a:pt x="91" y="0"/>
                  </a:lnTo>
                  <a:lnTo>
                    <a:pt x="0" y="46"/>
                  </a:lnTo>
                  <a:lnTo>
                    <a:pt x="0" y="91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0" name="Group 224"/>
          <p:cNvGrpSpPr>
            <a:grpSpLocks/>
          </p:cNvGrpSpPr>
          <p:nvPr/>
        </p:nvGrpSpPr>
        <p:grpSpPr bwMode="auto">
          <a:xfrm>
            <a:off x="6226175" y="2925763"/>
            <a:ext cx="936625" cy="1511300"/>
            <a:chOff x="3832" y="1752"/>
            <a:chExt cx="590" cy="952"/>
          </a:xfrm>
        </p:grpSpPr>
        <p:sp>
          <p:nvSpPr>
            <p:cNvPr id="38113" name="Freeform 225"/>
            <p:cNvSpPr>
              <a:spLocks/>
            </p:cNvSpPr>
            <p:nvPr/>
          </p:nvSpPr>
          <p:spPr bwMode="auto">
            <a:xfrm flipH="1">
              <a:off x="4245" y="2584"/>
              <a:ext cx="177" cy="119"/>
            </a:xfrm>
            <a:custGeom>
              <a:avLst/>
              <a:gdLst/>
              <a:ahLst/>
              <a:cxnLst>
                <a:cxn ang="0">
                  <a:pos x="695" y="68"/>
                </a:cxn>
                <a:cxn ang="0">
                  <a:pos x="650" y="204"/>
                </a:cxn>
                <a:cxn ang="0">
                  <a:pos x="559" y="249"/>
                </a:cxn>
                <a:cxn ang="0">
                  <a:pos x="196" y="295"/>
                </a:cxn>
                <a:cxn ang="0">
                  <a:pos x="60" y="385"/>
                </a:cxn>
                <a:cxn ang="0">
                  <a:pos x="60" y="476"/>
                </a:cxn>
                <a:cxn ang="0">
                  <a:pos x="423" y="476"/>
                </a:cxn>
                <a:cxn ang="0">
                  <a:pos x="650" y="385"/>
                </a:cxn>
                <a:cxn ang="0">
                  <a:pos x="740" y="431"/>
                </a:cxn>
                <a:cxn ang="0">
                  <a:pos x="740" y="476"/>
                </a:cxn>
                <a:cxn ang="0">
                  <a:pos x="967" y="476"/>
                </a:cxn>
                <a:cxn ang="0">
                  <a:pos x="967" y="68"/>
                </a:cxn>
                <a:cxn ang="0">
                  <a:pos x="695" y="68"/>
                </a:cxn>
              </a:cxnLst>
              <a:rect l="0" t="0" r="r" b="b"/>
              <a:pathLst>
                <a:path w="1012" h="544">
                  <a:moveTo>
                    <a:pt x="695" y="68"/>
                  </a:moveTo>
                  <a:cubicBezTo>
                    <a:pt x="642" y="91"/>
                    <a:pt x="673" y="174"/>
                    <a:pt x="650" y="204"/>
                  </a:cubicBezTo>
                  <a:cubicBezTo>
                    <a:pt x="627" y="234"/>
                    <a:pt x="635" y="234"/>
                    <a:pt x="559" y="249"/>
                  </a:cubicBezTo>
                  <a:cubicBezTo>
                    <a:pt x="483" y="264"/>
                    <a:pt x="279" y="272"/>
                    <a:pt x="196" y="295"/>
                  </a:cubicBezTo>
                  <a:cubicBezTo>
                    <a:pt x="113" y="318"/>
                    <a:pt x="83" y="355"/>
                    <a:pt x="60" y="385"/>
                  </a:cubicBezTo>
                  <a:cubicBezTo>
                    <a:pt x="37" y="415"/>
                    <a:pt x="0" y="461"/>
                    <a:pt x="60" y="476"/>
                  </a:cubicBezTo>
                  <a:cubicBezTo>
                    <a:pt x="120" y="491"/>
                    <a:pt x="325" y="491"/>
                    <a:pt x="423" y="476"/>
                  </a:cubicBezTo>
                  <a:cubicBezTo>
                    <a:pt x="521" y="461"/>
                    <a:pt x="597" y="392"/>
                    <a:pt x="650" y="385"/>
                  </a:cubicBezTo>
                  <a:cubicBezTo>
                    <a:pt x="703" y="378"/>
                    <a:pt x="725" y="416"/>
                    <a:pt x="740" y="431"/>
                  </a:cubicBezTo>
                  <a:cubicBezTo>
                    <a:pt x="755" y="446"/>
                    <a:pt x="702" y="469"/>
                    <a:pt x="740" y="476"/>
                  </a:cubicBezTo>
                  <a:cubicBezTo>
                    <a:pt x="778" y="483"/>
                    <a:pt x="929" y="544"/>
                    <a:pt x="967" y="476"/>
                  </a:cubicBezTo>
                  <a:cubicBezTo>
                    <a:pt x="1005" y="408"/>
                    <a:pt x="1012" y="136"/>
                    <a:pt x="967" y="68"/>
                  </a:cubicBezTo>
                  <a:cubicBezTo>
                    <a:pt x="922" y="0"/>
                    <a:pt x="748" y="45"/>
                    <a:pt x="695" y="68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8114" name="Freeform 226"/>
            <p:cNvSpPr>
              <a:spLocks/>
            </p:cNvSpPr>
            <p:nvPr/>
          </p:nvSpPr>
          <p:spPr bwMode="auto">
            <a:xfrm>
              <a:off x="3832" y="2585"/>
              <a:ext cx="177" cy="119"/>
            </a:xfrm>
            <a:custGeom>
              <a:avLst/>
              <a:gdLst/>
              <a:ahLst/>
              <a:cxnLst>
                <a:cxn ang="0">
                  <a:pos x="695" y="68"/>
                </a:cxn>
                <a:cxn ang="0">
                  <a:pos x="650" y="204"/>
                </a:cxn>
                <a:cxn ang="0">
                  <a:pos x="559" y="249"/>
                </a:cxn>
                <a:cxn ang="0">
                  <a:pos x="196" y="295"/>
                </a:cxn>
                <a:cxn ang="0">
                  <a:pos x="60" y="385"/>
                </a:cxn>
                <a:cxn ang="0">
                  <a:pos x="60" y="476"/>
                </a:cxn>
                <a:cxn ang="0">
                  <a:pos x="423" y="476"/>
                </a:cxn>
                <a:cxn ang="0">
                  <a:pos x="650" y="385"/>
                </a:cxn>
                <a:cxn ang="0">
                  <a:pos x="740" y="431"/>
                </a:cxn>
                <a:cxn ang="0">
                  <a:pos x="740" y="476"/>
                </a:cxn>
                <a:cxn ang="0">
                  <a:pos x="967" y="476"/>
                </a:cxn>
                <a:cxn ang="0">
                  <a:pos x="967" y="68"/>
                </a:cxn>
                <a:cxn ang="0">
                  <a:pos x="695" y="68"/>
                </a:cxn>
              </a:cxnLst>
              <a:rect l="0" t="0" r="r" b="b"/>
              <a:pathLst>
                <a:path w="1012" h="544">
                  <a:moveTo>
                    <a:pt x="695" y="68"/>
                  </a:moveTo>
                  <a:cubicBezTo>
                    <a:pt x="642" y="91"/>
                    <a:pt x="673" y="174"/>
                    <a:pt x="650" y="204"/>
                  </a:cubicBezTo>
                  <a:cubicBezTo>
                    <a:pt x="627" y="234"/>
                    <a:pt x="635" y="234"/>
                    <a:pt x="559" y="249"/>
                  </a:cubicBezTo>
                  <a:cubicBezTo>
                    <a:pt x="483" y="264"/>
                    <a:pt x="279" y="272"/>
                    <a:pt x="196" y="295"/>
                  </a:cubicBezTo>
                  <a:cubicBezTo>
                    <a:pt x="113" y="318"/>
                    <a:pt x="83" y="355"/>
                    <a:pt x="60" y="385"/>
                  </a:cubicBezTo>
                  <a:cubicBezTo>
                    <a:pt x="37" y="415"/>
                    <a:pt x="0" y="461"/>
                    <a:pt x="60" y="476"/>
                  </a:cubicBezTo>
                  <a:cubicBezTo>
                    <a:pt x="120" y="491"/>
                    <a:pt x="325" y="491"/>
                    <a:pt x="423" y="476"/>
                  </a:cubicBezTo>
                  <a:cubicBezTo>
                    <a:pt x="521" y="461"/>
                    <a:pt x="597" y="392"/>
                    <a:pt x="650" y="385"/>
                  </a:cubicBezTo>
                  <a:cubicBezTo>
                    <a:pt x="703" y="378"/>
                    <a:pt x="725" y="416"/>
                    <a:pt x="740" y="431"/>
                  </a:cubicBezTo>
                  <a:cubicBezTo>
                    <a:pt x="755" y="446"/>
                    <a:pt x="702" y="469"/>
                    <a:pt x="740" y="476"/>
                  </a:cubicBezTo>
                  <a:cubicBezTo>
                    <a:pt x="778" y="483"/>
                    <a:pt x="929" y="544"/>
                    <a:pt x="967" y="476"/>
                  </a:cubicBezTo>
                  <a:cubicBezTo>
                    <a:pt x="1005" y="408"/>
                    <a:pt x="1012" y="136"/>
                    <a:pt x="967" y="68"/>
                  </a:cubicBezTo>
                  <a:cubicBezTo>
                    <a:pt x="922" y="0"/>
                    <a:pt x="748" y="45"/>
                    <a:pt x="695" y="68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8115" name="Freeform 227"/>
            <p:cNvSpPr>
              <a:spLocks/>
            </p:cNvSpPr>
            <p:nvPr/>
          </p:nvSpPr>
          <p:spPr bwMode="auto">
            <a:xfrm flipH="1">
              <a:off x="4304" y="2173"/>
              <a:ext cx="53" cy="89"/>
            </a:xfrm>
            <a:custGeom>
              <a:avLst/>
              <a:gdLst/>
              <a:ahLst/>
              <a:cxnLst>
                <a:cxn ang="0">
                  <a:pos x="340" y="46"/>
                </a:cxn>
                <a:cxn ang="0">
                  <a:pos x="23" y="635"/>
                </a:cxn>
                <a:cxn ang="0">
                  <a:pos x="204" y="1044"/>
                </a:cxn>
                <a:cxn ang="0">
                  <a:pos x="477" y="862"/>
                </a:cxn>
                <a:cxn ang="0">
                  <a:pos x="431" y="726"/>
                </a:cxn>
                <a:cxn ang="0">
                  <a:pos x="295" y="817"/>
                </a:cxn>
                <a:cxn ang="0">
                  <a:pos x="250" y="681"/>
                </a:cxn>
                <a:cxn ang="0">
                  <a:pos x="386" y="635"/>
                </a:cxn>
                <a:cxn ang="0">
                  <a:pos x="340" y="272"/>
                </a:cxn>
                <a:cxn ang="0">
                  <a:pos x="431" y="726"/>
                </a:cxn>
                <a:cxn ang="0">
                  <a:pos x="613" y="681"/>
                </a:cxn>
                <a:cxn ang="0">
                  <a:pos x="567" y="363"/>
                </a:cxn>
                <a:cxn ang="0">
                  <a:pos x="613" y="91"/>
                </a:cxn>
                <a:cxn ang="0">
                  <a:pos x="386" y="0"/>
                </a:cxn>
                <a:cxn ang="0">
                  <a:pos x="340" y="91"/>
                </a:cxn>
              </a:cxnLst>
              <a:rect l="0" t="0" r="r" b="b"/>
              <a:pathLst>
                <a:path w="643" h="1082">
                  <a:moveTo>
                    <a:pt x="340" y="46"/>
                  </a:moveTo>
                  <a:cubicBezTo>
                    <a:pt x="193" y="257"/>
                    <a:pt x="46" y="469"/>
                    <a:pt x="23" y="635"/>
                  </a:cubicBezTo>
                  <a:cubicBezTo>
                    <a:pt x="0" y="801"/>
                    <a:pt x="129" y="1006"/>
                    <a:pt x="204" y="1044"/>
                  </a:cubicBezTo>
                  <a:cubicBezTo>
                    <a:pt x="279" y="1082"/>
                    <a:pt x="439" y="915"/>
                    <a:pt x="477" y="862"/>
                  </a:cubicBezTo>
                  <a:cubicBezTo>
                    <a:pt x="515" y="809"/>
                    <a:pt x="461" y="733"/>
                    <a:pt x="431" y="726"/>
                  </a:cubicBezTo>
                  <a:cubicBezTo>
                    <a:pt x="401" y="719"/>
                    <a:pt x="325" y="824"/>
                    <a:pt x="295" y="817"/>
                  </a:cubicBezTo>
                  <a:cubicBezTo>
                    <a:pt x="265" y="810"/>
                    <a:pt x="235" y="711"/>
                    <a:pt x="250" y="681"/>
                  </a:cubicBezTo>
                  <a:cubicBezTo>
                    <a:pt x="265" y="651"/>
                    <a:pt x="371" y="703"/>
                    <a:pt x="386" y="635"/>
                  </a:cubicBezTo>
                  <a:cubicBezTo>
                    <a:pt x="401" y="567"/>
                    <a:pt x="333" y="257"/>
                    <a:pt x="340" y="272"/>
                  </a:cubicBezTo>
                  <a:cubicBezTo>
                    <a:pt x="347" y="287"/>
                    <a:pt x="386" y="658"/>
                    <a:pt x="431" y="726"/>
                  </a:cubicBezTo>
                  <a:cubicBezTo>
                    <a:pt x="476" y="794"/>
                    <a:pt x="590" y="742"/>
                    <a:pt x="613" y="681"/>
                  </a:cubicBezTo>
                  <a:cubicBezTo>
                    <a:pt x="636" y="620"/>
                    <a:pt x="567" y="461"/>
                    <a:pt x="567" y="363"/>
                  </a:cubicBezTo>
                  <a:cubicBezTo>
                    <a:pt x="567" y="265"/>
                    <a:pt x="643" y="151"/>
                    <a:pt x="613" y="91"/>
                  </a:cubicBezTo>
                  <a:cubicBezTo>
                    <a:pt x="583" y="31"/>
                    <a:pt x="431" y="0"/>
                    <a:pt x="386" y="0"/>
                  </a:cubicBezTo>
                  <a:cubicBezTo>
                    <a:pt x="341" y="0"/>
                    <a:pt x="340" y="45"/>
                    <a:pt x="340" y="91"/>
                  </a:cubicBezTo>
                </a:path>
              </a:pathLst>
            </a:custGeom>
            <a:solidFill>
              <a:schemeClr val="tx2"/>
            </a:solidFill>
            <a:ln w="952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8116" name="Freeform 228" descr="Циновка"/>
            <p:cNvSpPr>
              <a:spLocks/>
            </p:cNvSpPr>
            <p:nvPr/>
          </p:nvSpPr>
          <p:spPr bwMode="auto">
            <a:xfrm>
              <a:off x="3956" y="1911"/>
              <a:ext cx="309" cy="335"/>
            </a:xfrm>
            <a:custGeom>
              <a:avLst/>
              <a:gdLst/>
              <a:ahLst/>
              <a:cxnLst>
                <a:cxn ang="0">
                  <a:pos x="356" y="15"/>
                </a:cxn>
                <a:cxn ang="0">
                  <a:pos x="38" y="197"/>
                </a:cxn>
                <a:cxn ang="0">
                  <a:pos x="129" y="877"/>
                </a:cxn>
                <a:cxn ang="0">
                  <a:pos x="673" y="968"/>
                </a:cxn>
                <a:cxn ang="0">
                  <a:pos x="809" y="333"/>
                </a:cxn>
                <a:cxn ang="0">
                  <a:pos x="718" y="106"/>
                </a:cxn>
                <a:cxn ang="0">
                  <a:pos x="356" y="15"/>
                </a:cxn>
              </a:cxnLst>
              <a:rect l="0" t="0" r="r" b="b"/>
              <a:pathLst>
                <a:path w="816" h="1059">
                  <a:moveTo>
                    <a:pt x="356" y="15"/>
                  </a:moveTo>
                  <a:cubicBezTo>
                    <a:pt x="243" y="30"/>
                    <a:pt x="76" y="53"/>
                    <a:pt x="38" y="197"/>
                  </a:cubicBezTo>
                  <a:cubicBezTo>
                    <a:pt x="0" y="341"/>
                    <a:pt x="23" y="749"/>
                    <a:pt x="129" y="877"/>
                  </a:cubicBezTo>
                  <a:cubicBezTo>
                    <a:pt x="235" y="1005"/>
                    <a:pt x="560" y="1059"/>
                    <a:pt x="673" y="968"/>
                  </a:cubicBezTo>
                  <a:cubicBezTo>
                    <a:pt x="786" y="877"/>
                    <a:pt x="802" y="477"/>
                    <a:pt x="809" y="333"/>
                  </a:cubicBezTo>
                  <a:cubicBezTo>
                    <a:pt x="816" y="189"/>
                    <a:pt x="794" y="159"/>
                    <a:pt x="718" y="106"/>
                  </a:cubicBezTo>
                  <a:cubicBezTo>
                    <a:pt x="642" y="53"/>
                    <a:pt x="469" y="0"/>
                    <a:pt x="356" y="15"/>
                  </a:cubicBezTo>
                  <a:close/>
                </a:path>
              </a:pathLst>
            </a:custGeom>
            <a:blipFill dpi="0" rotWithShape="1">
              <a:blip r:embed="rId2" cstate="print"/>
              <a:srcRect/>
              <a:tile tx="0" ty="0" sx="100000" sy="100000" flip="none" algn="tl"/>
            </a:blipFill>
            <a:ln w="952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8117" name="Freeform 229"/>
            <p:cNvSpPr>
              <a:spLocks/>
            </p:cNvSpPr>
            <p:nvPr/>
          </p:nvSpPr>
          <p:spPr bwMode="auto">
            <a:xfrm>
              <a:off x="4079" y="1770"/>
              <a:ext cx="94" cy="181"/>
            </a:xfrm>
            <a:custGeom>
              <a:avLst/>
              <a:gdLst/>
              <a:ahLst/>
              <a:cxnLst>
                <a:cxn ang="0">
                  <a:pos x="0" y="256"/>
                </a:cxn>
                <a:cxn ang="0">
                  <a:pos x="30" y="433"/>
                </a:cxn>
                <a:cxn ang="0">
                  <a:pos x="192" y="418"/>
                </a:cxn>
                <a:cxn ang="0">
                  <a:pos x="140" y="270"/>
                </a:cxn>
                <a:cxn ang="0">
                  <a:pos x="89" y="130"/>
                </a:cxn>
                <a:cxn ang="0">
                  <a:pos x="0" y="256"/>
                </a:cxn>
              </a:cxnLst>
              <a:rect l="0" t="0" r="r" b="b"/>
              <a:pathLst>
                <a:path w="218" h="448">
                  <a:moveTo>
                    <a:pt x="0" y="256"/>
                  </a:moveTo>
                  <a:cubicBezTo>
                    <a:pt x="14" y="315"/>
                    <a:pt x="9" y="375"/>
                    <a:pt x="30" y="433"/>
                  </a:cubicBezTo>
                  <a:cubicBezTo>
                    <a:pt x="84" y="428"/>
                    <a:pt x="147" y="448"/>
                    <a:pt x="192" y="418"/>
                  </a:cubicBezTo>
                  <a:cubicBezTo>
                    <a:pt x="218" y="401"/>
                    <a:pt x="158" y="288"/>
                    <a:pt x="140" y="270"/>
                  </a:cubicBezTo>
                  <a:cubicBezTo>
                    <a:pt x="119" y="0"/>
                    <a:pt x="167" y="77"/>
                    <a:pt x="89" y="130"/>
                  </a:cubicBezTo>
                  <a:cubicBezTo>
                    <a:pt x="65" y="178"/>
                    <a:pt x="24" y="207"/>
                    <a:pt x="0" y="256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grpSp>
          <p:nvGrpSpPr>
            <p:cNvPr id="31" name="Group 230"/>
            <p:cNvGrpSpPr>
              <a:grpSpLocks/>
            </p:cNvGrpSpPr>
            <p:nvPr/>
          </p:nvGrpSpPr>
          <p:grpSpPr bwMode="auto">
            <a:xfrm>
              <a:off x="4015" y="1752"/>
              <a:ext cx="152" cy="165"/>
              <a:chOff x="2983" y="754"/>
              <a:chExt cx="1857" cy="2126"/>
            </a:xfrm>
          </p:grpSpPr>
          <p:sp>
            <p:nvSpPr>
              <p:cNvPr id="38119" name="Freeform 231"/>
              <p:cNvSpPr>
                <a:spLocks/>
              </p:cNvSpPr>
              <p:nvPr/>
            </p:nvSpPr>
            <p:spPr bwMode="auto">
              <a:xfrm>
                <a:off x="2983" y="798"/>
                <a:ext cx="1640" cy="2082"/>
              </a:xfrm>
              <a:custGeom>
                <a:avLst/>
                <a:gdLst/>
                <a:ahLst/>
                <a:cxnLst>
                  <a:cxn ang="0">
                    <a:pos x="820" y="7"/>
                  </a:cxn>
                  <a:cxn ang="0">
                    <a:pos x="539" y="81"/>
                  </a:cxn>
                  <a:cxn ang="0">
                    <a:pos x="333" y="192"/>
                  </a:cxn>
                  <a:cxn ang="0">
                    <a:pos x="222" y="302"/>
                  </a:cxn>
                  <a:cxn ang="0">
                    <a:pos x="89" y="516"/>
                  </a:cxn>
                  <a:cxn ang="0">
                    <a:pos x="170" y="627"/>
                  </a:cxn>
                  <a:cxn ang="0">
                    <a:pos x="155" y="1070"/>
                  </a:cxn>
                  <a:cxn ang="0">
                    <a:pos x="96" y="1196"/>
                  </a:cxn>
                  <a:cxn ang="0">
                    <a:pos x="0" y="1366"/>
                  </a:cxn>
                  <a:cxn ang="0">
                    <a:pos x="185" y="1580"/>
                  </a:cxn>
                  <a:cxn ang="0">
                    <a:pos x="237" y="1632"/>
                  </a:cxn>
                  <a:cxn ang="0">
                    <a:pos x="355" y="1764"/>
                  </a:cxn>
                  <a:cxn ang="0">
                    <a:pos x="569" y="2067"/>
                  </a:cxn>
                  <a:cxn ang="0">
                    <a:pos x="857" y="2052"/>
                  </a:cxn>
                  <a:cxn ang="0">
                    <a:pos x="1005" y="1956"/>
                  </a:cxn>
                  <a:cxn ang="0">
                    <a:pos x="1167" y="1816"/>
                  </a:cxn>
                  <a:cxn ang="0">
                    <a:pos x="1293" y="1683"/>
                  </a:cxn>
                  <a:cxn ang="0">
                    <a:pos x="1330" y="1609"/>
                  </a:cxn>
                  <a:cxn ang="0">
                    <a:pos x="1389" y="1462"/>
                  </a:cxn>
                  <a:cxn ang="0">
                    <a:pos x="1485" y="1373"/>
                  </a:cxn>
                  <a:cxn ang="0">
                    <a:pos x="1573" y="1255"/>
                  </a:cxn>
                  <a:cxn ang="0">
                    <a:pos x="1640" y="1107"/>
                  </a:cxn>
                  <a:cxn ang="0">
                    <a:pos x="1485" y="967"/>
                  </a:cxn>
                  <a:cxn ang="0">
                    <a:pos x="1359" y="967"/>
                  </a:cxn>
                  <a:cxn ang="0">
                    <a:pos x="1293" y="886"/>
                  </a:cxn>
                  <a:cxn ang="0">
                    <a:pos x="1204" y="672"/>
                  </a:cxn>
                  <a:cxn ang="0">
                    <a:pos x="997" y="539"/>
                  </a:cxn>
                  <a:cxn ang="0">
                    <a:pos x="975" y="295"/>
                  </a:cxn>
                  <a:cxn ang="0">
                    <a:pos x="909" y="324"/>
                  </a:cxn>
                  <a:cxn ang="0">
                    <a:pos x="643" y="391"/>
                  </a:cxn>
                  <a:cxn ang="0">
                    <a:pos x="599" y="413"/>
                  </a:cxn>
                  <a:cxn ang="0">
                    <a:pos x="473" y="531"/>
                  </a:cxn>
                  <a:cxn ang="0">
                    <a:pos x="67" y="605"/>
                  </a:cxn>
                </a:cxnLst>
                <a:rect l="0" t="0" r="r" b="b"/>
                <a:pathLst>
                  <a:path w="1640" h="2082">
                    <a:moveTo>
                      <a:pt x="1182" y="29"/>
                    </a:moveTo>
                    <a:cubicBezTo>
                      <a:pt x="1053" y="16"/>
                      <a:pt x="949" y="0"/>
                      <a:pt x="820" y="7"/>
                    </a:cubicBezTo>
                    <a:cubicBezTo>
                      <a:pt x="777" y="15"/>
                      <a:pt x="738" y="29"/>
                      <a:pt x="695" y="36"/>
                    </a:cubicBezTo>
                    <a:cubicBezTo>
                      <a:pt x="648" y="52"/>
                      <a:pt x="580" y="53"/>
                      <a:pt x="539" y="81"/>
                    </a:cubicBezTo>
                    <a:cubicBezTo>
                      <a:pt x="508" y="102"/>
                      <a:pt x="445" y="126"/>
                      <a:pt x="407" y="140"/>
                    </a:cubicBezTo>
                    <a:cubicBezTo>
                      <a:pt x="384" y="162"/>
                      <a:pt x="357" y="172"/>
                      <a:pt x="333" y="192"/>
                    </a:cubicBezTo>
                    <a:cubicBezTo>
                      <a:pt x="285" y="232"/>
                      <a:pt x="337" y="198"/>
                      <a:pt x="288" y="228"/>
                    </a:cubicBezTo>
                    <a:cubicBezTo>
                      <a:pt x="244" y="290"/>
                      <a:pt x="268" y="267"/>
                      <a:pt x="222" y="302"/>
                    </a:cubicBezTo>
                    <a:cubicBezTo>
                      <a:pt x="211" y="335"/>
                      <a:pt x="177" y="356"/>
                      <a:pt x="155" y="384"/>
                    </a:cubicBezTo>
                    <a:cubicBezTo>
                      <a:pt x="123" y="426"/>
                      <a:pt x="118" y="474"/>
                      <a:pt x="89" y="516"/>
                    </a:cubicBezTo>
                    <a:cubicBezTo>
                      <a:pt x="91" y="543"/>
                      <a:pt x="76" y="579"/>
                      <a:pt x="96" y="598"/>
                    </a:cubicBezTo>
                    <a:cubicBezTo>
                      <a:pt x="159" y="657"/>
                      <a:pt x="212" y="565"/>
                      <a:pt x="170" y="627"/>
                    </a:cubicBezTo>
                    <a:cubicBezTo>
                      <a:pt x="158" y="718"/>
                      <a:pt x="129" y="833"/>
                      <a:pt x="185" y="915"/>
                    </a:cubicBezTo>
                    <a:cubicBezTo>
                      <a:pt x="202" y="968"/>
                      <a:pt x="185" y="1025"/>
                      <a:pt x="155" y="1070"/>
                    </a:cubicBezTo>
                    <a:cubicBezTo>
                      <a:pt x="136" y="1132"/>
                      <a:pt x="150" y="1102"/>
                      <a:pt x="111" y="1159"/>
                    </a:cubicBezTo>
                    <a:cubicBezTo>
                      <a:pt x="104" y="1170"/>
                      <a:pt x="101" y="1184"/>
                      <a:pt x="96" y="1196"/>
                    </a:cubicBezTo>
                    <a:cubicBezTo>
                      <a:pt x="80" y="1232"/>
                      <a:pt x="59" y="1267"/>
                      <a:pt x="37" y="1299"/>
                    </a:cubicBezTo>
                    <a:cubicBezTo>
                      <a:pt x="29" y="1323"/>
                      <a:pt x="0" y="1366"/>
                      <a:pt x="0" y="1366"/>
                    </a:cubicBezTo>
                    <a:cubicBezTo>
                      <a:pt x="63" y="1404"/>
                      <a:pt x="138" y="1410"/>
                      <a:pt x="207" y="1432"/>
                    </a:cubicBezTo>
                    <a:cubicBezTo>
                      <a:pt x="262" y="1470"/>
                      <a:pt x="214" y="1538"/>
                      <a:pt x="185" y="1580"/>
                    </a:cubicBezTo>
                    <a:cubicBezTo>
                      <a:pt x="187" y="1587"/>
                      <a:pt x="187" y="1597"/>
                      <a:pt x="192" y="1602"/>
                    </a:cubicBezTo>
                    <a:cubicBezTo>
                      <a:pt x="205" y="1615"/>
                      <a:pt x="237" y="1632"/>
                      <a:pt x="237" y="1632"/>
                    </a:cubicBezTo>
                    <a:cubicBezTo>
                      <a:pt x="250" y="1674"/>
                      <a:pt x="225" y="1705"/>
                      <a:pt x="274" y="1720"/>
                    </a:cubicBezTo>
                    <a:cubicBezTo>
                      <a:pt x="299" y="1737"/>
                      <a:pt x="355" y="1764"/>
                      <a:pt x="355" y="1764"/>
                    </a:cubicBezTo>
                    <a:cubicBezTo>
                      <a:pt x="377" y="1787"/>
                      <a:pt x="389" y="1812"/>
                      <a:pt x="407" y="1838"/>
                    </a:cubicBezTo>
                    <a:cubicBezTo>
                      <a:pt x="426" y="1936"/>
                      <a:pt x="466" y="2032"/>
                      <a:pt x="569" y="2067"/>
                    </a:cubicBezTo>
                    <a:cubicBezTo>
                      <a:pt x="607" y="2080"/>
                      <a:pt x="682" y="2080"/>
                      <a:pt x="709" y="2082"/>
                    </a:cubicBezTo>
                    <a:cubicBezTo>
                      <a:pt x="736" y="2078"/>
                      <a:pt x="821" y="2072"/>
                      <a:pt x="857" y="2052"/>
                    </a:cubicBezTo>
                    <a:cubicBezTo>
                      <a:pt x="881" y="2038"/>
                      <a:pt x="900" y="2016"/>
                      <a:pt x="923" y="2001"/>
                    </a:cubicBezTo>
                    <a:cubicBezTo>
                      <a:pt x="948" y="1984"/>
                      <a:pt x="980" y="1974"/>
                      <a:pt x="1005" y="1956"/>
                    </a:cubicBezTo>
                    <a:cubicBezTo>
                      <a:pt x="1047" y="1926"/>
                      <a:pt x="1080" y="1883"/>
                      <a:pt x="1123" y="1853"/>
                    </a:cubicBezTo>
                    <a:cubicBezTo>
                      <a:pt x="1153" y="1810"/>
                      <a:pt x="1120" y="1850"/>
                      <a:pt x="1167" y="1816"/>
                    </a:cubicBezTo>
                    <a:cubicBezTo>
                      <a:pt x="1200" y="1792"/>
                      <a:pt x="1180" y="1794"/>
                      <a:pt x="1211" y="1764"/>
                    </a:cubicBezTo>
                    <a:cubicBezTo>
                      <a:pt x="1239" y="1737"/>
                      <a:pt x="1270" y="1716"/>
                      <a:pt x="1293" y="1683"/>
                    </a:cubicBezTo>
                    <a:cubicBezTo>
                      <a:pt x="1314" y="1618"/>
                      <a:pt x="1280" y="1711"/>
                      <a:pt x="1322" y="1639"/>
                    </a:cubicBezTo>
                    <a:cubicBezTo>
                      <a:pt x="1327" y="1630"/>
                      <a:pt x="1326" y="1619"/>
                      <a:pt x="1330" y="1609"/>
                    </a:cubicBezTo>
                    <a:cubicBezTo>
                      <a:pt x="1338" y="1591"/>
                      <a:pt x="1351" y="1576"/>
                      <a:pt x="1359" y="1558"/>
                    </a:cubicBezTo>
                    <a:cubicBezTo>
                      <a:pt x="1373" y="1527"/>
                      <a:pt x="1378" y="1494"/>
                      <a:pt x="1389" y="1462"/>
                    </a:cubicBezTo>
                    <a:cubicBezTo>
                      <a:pt x="1402" y="1424"/>
                      <a:pt x="1398" y="1388"/>
                      <a:pt x="1433" y="1366"/>
                    </a:cubicBezTo>
                    <a:cubicBezTo>
                      <a:pt x="1450" y="1368"/>
                      <a:pt x="1468" y="1376"/>
                      <a:pt x="1485" y="1373"/>
                    </a:cubicBezTo>
                    <a:cubicBezTo>
                      <a:pt x="1512" y="1368"/>
                      <a:pt x="1516" y="1316"/>
                      <a:pt x="1529" y="1299"/>
                    </a:cubicBezTo>
                    <a:cubicBezTo>
                      <a:pt x="1542" y="1283"/>
                      <a:pt x="1561" y="1272"/>
                      <a:pt x="1573" y="1255"/>
                    </a:cubicBezTo>
                    <a:cubicBezTo>
                      <a:pt x="1585" y="1238"/>
                      <a:pt x="1598" y="1220"/>
                      <a:pt x="1610" y="1203"/>
                    </a:cubicBezTo>
                    <a:cubicBezTo>
                      <a:pt x="1628" y="1178"/>
                      <a:pt x="1630" y="1136"/>
                      <a:pt x="1640" y="1107"/>
                    </a:cubicBezTo>
                    <a:cubicBezTo>
                      <a:pt x="1623" y="973"/>
                      <a:pt x="1637" y="1017"/>
                      <a:pt x="1588" y="945"/>
                    </a:cubicBezTo>
                    <a:cubicBezTo>
                      <a:pt x="1546" y="950"/>
                      <a:pt x="1523" y="955"/>
                      <a:pt x="1485" y="967"/>
                    </a:cubicBezTo>
                    <a:cubicBezTo>
                      <a:pt x="1429" y="1023"/>
                      <a:pt x="1441" y="1001"/>
                      <a:pt x="1426" y="923"/>
                    </a:cubicBezTo>
                    <a:cubicBezTo>
                      <a:pt x="1401" y="938"/>
                      <a:pt x="1387" y="958"/>
                      <a:pt x="1359" y="967"/>
                    </a:cubicBezTo>
                    <a:cubicBezTo>
                      <a:pt x="1332" y="1007"/>
                      <a:pt x="1307" y="998"/>
                      <a:pt x="1256" y="1004"/>
                    </a:cubicBezTo>
                    <a:cubicBezTo>
                      <a:pt x="1240" y="960"/>
                      <a:pt x="1278" y="927"/>
                      <a:pt x="1293" y="886"/>
                    </a:cubicBezTo>
                    <a:cubicBezTo>
                      <a:pt x="1288" y="834"/>
                      <a:pt x="1288" y="782"/>
                      <a:pt x="1278" y="731"/>
                    </a:cubicBezTo>
                    <a:cubicBezTo>
                      <a:pt x="1271" y="697"/>
                      <a:pt x="1228" y="686"/>
                      <a:pt x="1204" y="672"/>
                    </a:cubicBezTo>
                    <a:cubicBezTo>
                      <a:pt x="1163" y="648"/>
                      <a:pt x="1129" y="619"/>
                      <a:pt x="1086" y="598"/>
                    </a:cubicBezTo>
                    <a:cubicBezTo>
                      <a:pt x="1059" y="571"/>
                      <a:pt x="1033" y="550"/>
                      <a:pt x="997" y="539"/>
                    </a:cubicBezTo>
                    <a:cubicBezTo>
                      <a:pt x="932" y="471"/>
                      <a:pt x="965" y="396"/>
                      <a:pt x="990" y="317"/>
                    </a:cubicBezTo>
                    <a:cubicBezTo>
                      <a:pt x="985" y="310"/>
                      <a:pt x="984" y="297"/>
                      <a:pt x="975" y="295"/>
                    </a:cubicBezTo>
                    <a:cubicBezTo>
                      <a:pt x="966" y="293"/>
                      <a:pt x="961" y="306"/>
                      <a:pt x="953" y="310"/>
                    </a:cubicBezTo>
                    <a:cubicBezTo>
                      <a:pt x="939" y="316"/>
                      <a:pt x="923" y="319"/>
                      <a:pt x="909" y="324"/>
                    </a:cubicBezTo>
                    <a:cubicBezTo>
                      <a:pt x="855" y="344"/>
                      <a:pt x="803" y="352"/>
                      <a:pt x="746" y="361"/>
                    </a:cubicBezTo>
                    <a:cubicBezTo>
                      <a:pt x="712" y="373"/>
                      <a:pt x="677" y="380"/>
                      <a:pt x="643" y="391"/>
                    </a:cubicBezTo>
                    <a:cubicBezTo>
                      <a:pt x="636" y="396"/>
                      <a:pt x="629" y="402"/>
                      <a:pt x="621" y="406"/>
                    </a:cubicBezTo>
                    <a:cubicBezTo>
                      <a:pt x="614" y="409"/>
                      <a:pt x="605" y="409"/>
                      <a:pt x="599" y="413"/>
                    </a:cubicBezTo>
                    <a:cubicBezTo>
                      <a:pt x="539" y="452"/>
                      <a:pt x="609" y="423"/>
                      <a:pt x="554" y="443"/>
                    </a:cubicBezTo>
                    <a:cubicBezTo>
                      <a:pt x="535" y="462"/>
                      <a:pt x="497" y="515"/>
                      <a:pt x="473" y="531"/>
                    </a:cubicBezTo>
                    <a:cubicBezTo>
                      <a:pt x="383" y="592"/>
                      <a:pt x="235" y="580"/>
                      <a:pt x="141" y="583"/>
                    </a:cubicBezTo>
                    <a:cubicBezTo>
                      <a:pt x="126" y="588"/>
                      <a:pt x="76" y="596"/>
                      <a:pt x="67" y="605"/>
                    </a:cubicBezTo>
                    <a:cubicBezTo>
                      <a:pt x="65" y="607"/>
                      <a:pt x="72" y="610"/>
                      <a:pt x="74" y="612"/>
                    </a:cubicBezTo>
                  </a:path>
                </a:pathLst>
              </a:custGeom>
              <a:solidFill>
                <a:schemeClr val="tx2"/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8120" name="Freeform 232"/>
              <p:cNvSpPr>
                <a:spLocks/>
              </p:cNvSpPr>
              <p:nvPr/>
            </p:nvSpPr>
            <p:spPr bwMode="auto">
              <a:xfrm>
                <a:off x="2990" y="754"/>
                <a:ext cx="1850" cy="1724"/>
              </a:xfrm>
              <a:custGeom>
                <a:avLst/>
                <a:gdLst/>
                <a:ahLst/>
                <a:cxnLst>
                  <a:cxn ang="0">
                    <a:pos x="897" y="317"/>
                  </a:cxn>
                  <a:cxn ang="0">
                    <a:pos x="683" y="369"/>
                  </a:cxn>
                  <a:cxn ang="0">
                    <a:pos x="572" y="406"/>
                  </a:cxn>
                  <a:cxn ang="0">
                    <a:pos x="520" y="435"/>
                  </a:cxn>
                  <a:cxn ang="0">
                    <a:pos x="343" y="546"/>
                  </a:cxn>
                  <a:cxn ang="0">
                    <a:pos x="181" y="554"/>
                  </a:cxn>
                  <a:cxn ang="0">
                    <a:pos x="18" y="546"/>
                  </a:cxn>
                  <a:cxn ang="0">
                    <a:pos x="63" y="502"/>
                  </a:cxn>
                  <a:cxn ang="0">
                    <a:pos x="114" y="428"/>
                  </a:cxn>
                  <a:cxn ang="0">
                    <a:pos x="247" y="214"/>
                  </a:cxn>
                  <a:cxn ang="0">
                    <a:pos x="269" y="192"/>
                  </a:cxn>
                  <a:cxn ang="0">
                    <a:pos x="299" y="177"/>
                  </a:cxn>
                  <a:cxn ang="0">
                    <a:pos x="314" y="155"/>
                  </a:cxn>
                  <a:cxn ang="0">
                    <a:pos x="380" y="125"/>
                  </a:cxn>
                  <a:cxn ang="0">
                    <a:pos x="491" y="59"/>
                  </a:cxn>
                  <a:cxn ang="0">
                    <a:pos x="565" y="0"/>
                  </a:cxn>
                  <a:cxn ang="0">
                    <a:pos x="1222" y="22"/>
                  </a:cxn>
                  <a:cxn ang="0">
                    <a:pos x="1362" y="44"/>
                  </a:cxn>
                  <a:cxn ang="0">
                    <a:pos x="1443" y="66"/>
                  </a:cxn>
                  <a:cxn ang="0">
                    <a:pos x="1547" y="140"/>
                  </a:cxn>
                  <a:cxn ang="0">
                    <a:pos x="1650" y="214"/>
                  </a:cxn>
                  <a:cxn ang="0">
                    <a:pos x="1739" y="332"/>
                  </a:cxn>
                  <a:cxn ang="0">
                    <a:pos x="1761" y="664"/>
                  </a:cxn>
                  <a:cxn ang="0">
                    <a:pos x="1783" y="967"/>
                  </a:cxn>
                  <a:cxn ang="0">
                    <a:pos x="1798" y="1152"/>
                  </a:cxn>
                  <a:cxn ang="0">
                    <a:pos x="1850" y="1447"/>
                  </a:cxn>
                  <a:cxn ang="0">
                    <a:pos x="1835" y="1491"/>
                  </a:cxn>
                  <a:cxn ang="0">
                    <a:pos x="1783" y="1477"/>
                  </a:cxn>
                  <a:cxn ang="0">
                    <a:pos x="1650" y="1403"/>
                  </a:cxn>
                  <a:cxn ang="0">
                    <a:pos x="1613" y="1388"/>
                  </a:cxn>
                  <a:cxn ang="0">
                    <a:pos x="1569" y="1358"/>
                  </a:cxn>
                  <a:cxn ang="0">
                    <a:pos x="1532" y="1322"/>
                  </a:cxn>
                  <a:cxn ang="0">
                    <a:pos x="1495" y="1277"/>
                  </a:cxn>
                  <a:cxn ang="0">
                    <a:pos x="1532" y="1203"/>
                  </a:cxn>
                  <a:cxn ang="0">
                    <a:pos x="1576" y="1174"/>
                  </a:cxn>
                  <a:cxn ang="0">
                    <a:pos x="1554" y="915"/>
                  </a:cxn>
                  <a:cxn ang="0">
                    <a:pos x="1466" y="952"/>
                  </a:cxn>
                  <a:cxn ang="0">
                    <a:pos x="1466" y="952"/>
                  </a:cxn>
                  <a:cxn ang="0">
                    <a:pos x="1384" y="982"/>
                  </a:cxn>
                  <a:cxn ang="0">
                    <a:pos x="1340" y="1011"/>
                  </a:cxn>
                  <a:cxn ang="0">
                    <a:pos x="1237" y="1026"/>
                  </a:cxn>
                  <a:cxn ang="0">
                    <a:pos x="1170" y="1011"/>
                  </a:cxn>
                  <a:cxn ang="0">
                    <a:pos x="1155" y="989"/>
                  </a:cxn>
                  <a:cxn ang="0">
                    <a:pos x="1185" y="805"/>
                  </a:cxn>
                  <a:cxn ang="0">
                    <a:pos x="1089" y="657"/>
                  </a:cxn>
                  <a:cxn ang="0">
                    <a:pos x="971" y="598"/>
                  </a:cxn>
                  <a:cxn ang="0">
                    <a:pos x="882" y="517"/>
                  </a:cxn>
                  <a:cxn ang="0">
                    <a:pos x="867" y="472"/>
                  </a:cxn>
                  <a:cxn ang="0">
                    <a:pos x="816" y="325"/>
                  </a:cxn>
                </a:cxnLst>
                <a:rect l="0" t="0" r="r" b="b"/>
                <a:pathLst>
                  <a:path w="1850" h="1498">
                    <a:moveTo>
                      <a:pt x="897" y="317"/>
                    </a:moveTo>
                    <a:cubicBezTo>
                      <a:pt x="824" y="330"/>
                      <a:pt x="755" y="352"/>
                      <a:pt x="683" y="369"/>
                    </a:cubicBezTo>
                    <a:cubicBezTo>
                      <a:pt x="647" y="387"/>
                      <a:pt x="611" y="396"/>
                      <a:pt x="572" y="406"/>
                    </a:cubicBezTo>
                    <a:cubicBezTo>
                      <a:pt x="556" y="417"/>
                      <a:pt x="536" y="423"/>
                      <a:pt x="520" y="435"/>
                    </a:cubicBezTo>
                    <a:cubicBezTo>
                      <a:pt x="472" y="469"/>
                      <a:pt x="408" y="541"/>
                      <a:pt x="343" y="546"/>
                    </a:cubicBezTo>
                    <a:cubicBezTo>
                      <a:pt x="289" y="550"/>
                      <a:pt x="235" y="551"/>
                      <a:pt x="181" y="554"/>
                    </a:cubicBezTo>
                    <a:cubicBezTo>
                      <a:pt x="127" y="571"/>
                      <a:pt x="86" y="588"/>
                      <a:pt x="18" y="546"/>
                    </a:cubicBezTo>
                    <a:cubicBezTo>
                      <a:pt x="0" y="535"/>
                      <a:pt x="48" y="517"/>
                      <a:pt x="63" y="502"/>
                    </a:cubicBezTo>
                    <a:cubicBezTo>
                      <a:pt x="87" y="479"/>
                      <a:pt x="100" y="459"/>
                      <a:pt x="114" y="428"/>
                    </a:cubicBezTo>
                    <a:cubicBezTo>
                      <a:pt x="145" y="357"/>
                      <a:pt x="164" y="241"/>
                      <a:pt x="247" y="214"/>
                    </a:cubicBezTo>
                    <a:cubicBezTo>
                      <a:pt x="254" y="207"/>
                      <a:pt x="261" y="198"/>
                      <a:pt x="269" y="192"/>
                    </a:cubicBezTo>
                    <a:cubicBezTo>
                      <a:pt x="278" y="186"/>
                      <a:pt x="290" y="184"/>
                      <a:pt x="299" y="177"/>
                    </a:cubicBezTo>
                    <a:cubicBezTo>
                      <a:pt x="306" y="171"/>
                      <a:pt x="307" y="161"/>
                      <a:pt x="314" y="155"/>
                    </a:cubicBezTo>
                    <a:cubicBezTo>
                      <a:pt x="331" y="141"/>
                      <a:pt x="361" y="136"/>
                      <a:pt x="380" y="125"/>
                    </a:cubicBezTo>
                    <a:cubicBezTo>
                      <a:pt x="428" y="98"/>
                      <a:pt x="437" y="77"/>
                      <a:pt x="491" y="59"/>
                    </a:cubicBezTo>
                    <a:cubicBezTo>
                      <a:pt x="515" y="35"/>
                      <a:pt x="541" y="24"/>
                      <a:pt x="565" y="0"/>
                    </a:cubicBezTo>
                    <a:cubicBezTo>
                      <a:pt x="888" y="4"/>
                      <a:pt x="982" y="0"/>
                      <a:pt x="1222" y="22"/>
                    </a:cubicBezTo>
                    <a:cubicBezTo>
                      <a:pt x="1271" y="31"/>
                      <a:pt x="1311" y="39"/>
                      <a:pt x="1362" y="44"/>
                    </a:cubicBezTo>
                    <a:cubicBezTo>
                      <a:pt x="1390" y="50"/>
                      <a:pt x="1416" y="59"/>
                      <a:pt x="1443" y="66"/>
                    </a:cubicBezTo>
                    <a:cubicBezTo>
                      <a:pt x="1477" y="90"/>
                      <a:pt x="1510" y="121"/>
                      <a:pt x="1547" y="140"/>
                    </a:cubicBezTo>
                    <a:cubicBezTo>
                      <a:pt x="1560" y="179"/>
                      <a:pt x="1614" y="195"/>
                      <a:pt x="1650" y="214"/>
                    </a:cubicBezTo>
                    <a:cubicBezTo>
                      <a:pt x="1697" y="239"/>
                      <a:pt x="1720" y="285"/>
                      <a:pt x="1739" y="332"/>
                    </a:cubicBezTo>
                    <a:cubicBezTo>
                      <a:pt x="1743" y="470"/>
                      <a:pt x="1742" y="546"/>
                      <a:pt x="1761" y="664"/>
                    </a:cubicBezTo>
                    <a:cubicBezTo>
                      <a:pt x="1766" y="817"/>
                      <a:pt x="1765" y="853"/>
                      <a:pt x="1783" y="967"/>
                    </a:cubicBezTo>
                    <a:cubicBezTo>
                      <a:pt x="1788" y="1029"/>
                      <a:pt x="1793" y="1090"/>
                      <a:pt x="1798" y="1152"/>
                    </a:cubicBezTo>
                    <a:cubicBezTo>
                      <a:pt x="1805" y="1243"/>
                      <a:pt x="1794" y="1365"/>
                      <a:pt x="1850" y="1447"/>
                    </a:cubicBezTo>
                    <a:cubicBezTo>
                      <a:pt x="1845" y="1462"/>
                      <a:pt x="1849" y="1485"/>
                      <a:pt x="1835" y="1491"/>
                    </a:cubicBezTo>
                    <a:cubicBezTo>
                      <a:pt x="1819" y="1498"/>
                      <a:pt x="1800" y="1483"/>
                      <a:pt x="1783" y="1477"/>
                    </a:cubicBezTo>
                    <a:cubicBezTo>
                      <a:pt x="1736" y="1460"/>
                      <a:pt x="1694" y="1426"/>
                      <a:pt x="1650" y="1403"/>
                    </a:cubicBezTo>
                    <a:cubicBezTo>
                      <a:pt x="1638" y="1397"/>
                      <a:pt x="1625" y="1394"/>
                      <a:pt x="1613" y="1388"/>
                    </a:cubicBezTo>
                    <a:cubicBezTo>
                      <a:pt x="1597" y="1379"/>
                      <a:pt x="1569" y="1358"/>
                      <a:pt x="1569" y="1358"/>
                    </a:cubicBezTo>
                    <a:cubicBezTo>
                      <a:pt x="1526" y="1294"/>
                      <a:pt x="1584" y="1374"/>
                      <a:pt x="1532" y="1322"/>
                    </a:cubicBezTo>
                    <a:cubicBezTo>
                      <a:pt x="1518" y="1308"/>
                      <a:pt x="1509" y="1291"/>
                      <a:pt x="1495" y="1277"/>
                    </a:cubicBezTo>
                    <a:cubicBezTo>
                      <a:pt x="1485" y="1245"/>
                      <a:pt x="1506" y="1224"/>
                      <a:pt x="1532" y="1203"/>
                    </a:cubicBezTo>
                    <a:cubicBezTo>
                      <a:pt x="1546" y="1192"/>
                      <a:pt x="1576" y="1174"/>
                      <a:pt x="1576" y="1174"/>
                    </a:cubicBezTo>
                    <a:cubicBezTo>
                      <a:pt x="1630" y="1095"/>
                      <a:pt x="1575" y="998"/>
                      <a:pt x="1554" y="915"/>
                    </a:cubicBezTo>
                    <a:cubicBezTo>
                      <a:pt x="1493" y="926"/>
                      <a:pt x="1522" y="915"/>
                      <a:pt x="1466" y="952"/>
                    </a:cubicBezTo>
                    <a:lnTo>
                      <a:pt x="1466" y="952"/>
                    </a:lnTo>
                    <a:cubicBezTo>
                      <a:pt x="1437" y="960"/>
                      <a:pt x="1410" y="966"/>
                      <a:pt x="1384" y="982"/>
                    </a:cubicBezTo>
                    <a:cubicBezTo>
                      <a:pt x="1369" y="991"/>
                      <a:pt x="1357" y="1008"/>
                      <a:pt x="1340" y="1011"/>
                    </a:cubicBezTo>
                    <a:cubicBezTo>
                      <a:pt x="1277" y="1023"/>
                      <a:pt x="1311" y="1017"/>
                      <a:pt x="1237" y="1026"/>
                    </a:cubicBezTo>
                    <a:cubicBezTo>
                      <a:pt x="1215" y="1021"/>
                      <a:pt x="1191" y="1020"/>
                      <a:pt x="1170" y="1011"/>
                    </a:cubicBezTo>
                    <a:cubicBezTo>
                      <a:pt x="1162" y="1007"/>
                      <a:pt x="1156" y="998"/>
                      <a:pt x="1155" y="989"/>
                    </a:cubicBezTo>
                    <a:cubicBezTo>
                      <a:pt x="1152" y="933"/>
                      <a:pt x="1168" y="860"/>
                      <a:pt x="1185" y="805"/>
                    </a:cubicBezTo>
                    <a:cubicBezTo>
                      <a:pt x="1170" y="725"/>
                      <a:pt x="1165" y="688"/>
                      <a:pt x="1089" y="657"/>
                    </a:cubicBezTo>
                    <a:cubicBezTo>
                      <a:pt x="1056" y="624"/>
                      <a:pt x="1014" y="612"/>
                      <a:pt x="971" y="598"/>
                    </a:cubicBezTo>
                    <a:cubicBezTo>
                      <a:pt x="937" y="573"/>
                      <a:pt x="916" y="539"/>
                      <a:pt x="882" y="517"/>
                    </a:cubicBezTo>
                    <a:cubicBezTo>
                      <a:pt x="877" y="502"/>
                      <a:pt x="869" y="488"/>
                      <a:pt x="867" y="472"/>
                    </a:cubicBezTo>
                    <a:cubicBezTo>
                      <a:pt x="843" y="313"/>
                      <a:pt x="904" y="325"/>
                      <a:pt x="816" y="325"/>
                    </a:cubicBezTo>
                  </a:path>
                </a:pathLst>
              </a:custGeom>
              <a:solidFill>
                <a:schemeClr val="bg2"/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38121" name="Freeform 233" descr="Джинсовая ткань"/>
            <p:cNvSpPr>
              <a:spLocks/>
            </p:cNvSpPr>
            <p:nvPr/>
          </p:nvSpPr>
          <p:spPr bwMode="auto">
            <a:xfrm>
              <a:off x="3905" y="2210"/>
              <a:ext cx="432" cy="439"/>
            </a:xfrm>
            <a:custGeom>
              <a:avLst/>
              <a:gdLst/>
              <a:ahLst/>
              <a:cxnLst>
                <a:cxn ang="0">
                  <a:pos x="272" y="0"/>
                </a:cxn>
                <a:cxn ang="0">
                  <a:pos x="0" y="907"/>
                </a:cxn>
                <a:cxn ang="0">
                  <a:pos x="272" y="952"/>
                </a:cxn>
                <a:cxn ang="0">
                  <a:pos x="499" y="227"/>
                </a:cxn>
                <a:cxn ang="0">
                  <a:pos x="726" y="952"/>
                </a:cxn>
                <a:cxn ang="0">
                  <a:pos x="998" y="907"/>
                </a:cxn>
                <a:cxn ang="0">
                  <a:pos x="726" y="0"/>
                </a:cxn>
                <a:cxn ang="0">
                  <a:pos x="272" y="0"/>
                </a:cxn>
              </a:cxnLst>
              <a:rect l="0" t="0" r="r" b="b"/>
              <a:pathLst>
                <a:path w="998" h="952">
                  <a:moveTo>
                    <a:pt x="272" y="0"/>
                  </a:moveTo>
                  <a:lnTo>
                    <a:pt x="0" y="907"/>
                  </a:lnTo>
                  <a:lnTo>
                    <a:pt x="272" y="952"/>
                  </a:lnTo>
                  <a:lnTo>
                    <a:pt x="499" y="227"/>
                  </a:lnTo>
                  <a:lnTo>
                    <a:pt x="726" y="952"/>
                  </a:lnTo>
                  <a:lnTo>
                    <a:pt x="998" y="907"/>
                  </a:lnTo>
                  <a:lnTo>
                    <a:pt x="726" y="0"/>
                  </a:lnTo>
                  <a:lnTo>
                    <a:pt x="272" y="0"/>
                  </a:lnTo>
                  <a:close/>
                </a:path>
              </a:pathLst>
            </a:cu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8122" name="Freeform 234" descr="Циновка"/>
            <p:cNvSpPr>
              <a:spLocks/>
            </p:cNvSpPr>
            <p:nvPr/>
          </p:nvSpPr>
          <p:spPr bwMode="auto">
            <a:xfrm flipH="1">
              <a:off x="4242" y="1969"/>
              <a:ext cx="118" cy="238"/>
            </a:xfrm>
            <a:custGeom>
              <a:avLst/>
              <a:gdLst/>
              <a:ahLst/>
              <a:cxnLst>
                <a:cxn ang="0">
                  <a:pos x="227" y="0"/>
                </a:cxn>
                <a:cxn ang="0">
                  <a:pos x="0" y="726"/>
                </a:cxn>
                <a:cxn ang="0">
                  <a:pos x="182" y="771"/>
                </a:cxn>
                <a:cxn ang="0">
                  <a:pos x="272" y="363"/>
                </a:cxn>
                <a:cxn ang="0">
                  <a:pos x="227" y="0"/>
                </a:cxn>
              </a:cxnLst>
              <a:rect l="0" t="0" r="r" b="b"/>
              <a:pathLst>
                <a:path w="272" h="771">
                  <a:moveTo>
                    <a:pt x="227" y="0"/>
                  </a:moveTo>
                  <a:lnTo>
                    <a:pt x="0" y="726"/>
                  </a:lnTo>
                  <a:lnTo>
                    <a:pt x="182" y="771"/>
                  </a:lnTo>
                  <a:lnTo>
                    <a:pt x="272" y="363"/>
                  </a:lnTo>
                  <a:lnTo>
                    <a:pt x="227" y="0"/>
                  </a:lnTo>
                  <a:close/>
                </a:path>
              </a:pathLst>
            </a:custGeom>
            <a:blipFill dpi="0" rotWithShape="1">
              <a:blip r:embed="rId2" cstate="print"/>
              <a:srcRect/>
              <a:tile tx="0" ty="0" sx="100000" sy="100000" flip="none" algn="tl"/>
            </a:blipFill>
            <a:ln w="952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8123" name="Freeform 235" descr="Циновка"/>
            <p:cNvSpPr>
              <a:spLocks/>
            </p:cNvSpPr>
            <p:nvPr/>
          </p:nvSpPr>
          <p:spPr bwMode="auto">
            <a:xfrm>
              <a:off x="3920" y="1956"/>
              <a:ext cx="236" cy="183"/>
            </a:xfrm>
            <a:custGeom>
              <a:avLst/>
              <a:gdLst/>
              <a:ahLst/>
              <a:cxnLst>
                <a:cxn ang="0">
                  <a:pos x="136" y="0"/>
                </a:cxn>
                <a:cxn ang="0">
                  <a:pos x="0" y="454"/>
                </a:cxn>
                <a:cxn ang="0">
                  <a:pos x="545" y="454"/>
                </a:cxn>
                <a:cxn ang="0">
                  <a:pos x="545" y="318"/>
                </a:cxn>
                <a:cxn ang="0">
                  <a:pos x="182" y="318"/>
                </a:cxn>
                <a:cxn ang="0">
                  <a:pos x="136" y="0"/>
                </a:cxn>
              </a:cxnLst>
              <a:rect l="0" t="0" r="r" b="b"/>
              <a:pathLst>
                <a:path w="545" h="454">
                  <a:moveTo>
                    <a:pt x="136" y="0"/>
                  </a:moveTo>
                  <a:lnTo>
                    <a:pt x="0" y="454"/>
                  </a:lnTo>
                  <a:lnTo>
                    <a:pt x="545" y="454"/>
                  </a:lnTo>
                  <a:lnTo>
                    <a:pt x="545" y="318"/>
                  </a:lnTo>
                  <a:lnTo>
                    <a:pt x="182" y="318"/>
                  </a:lnTo>
                  <a:lnTo>
                    <a:pt x="136" y="0"/>
                  </a:lnTo>
                  <a:close/>
                </a:path>
              </a:pathLst>
            </a:custGeom>
            <a:blipFill dpi="0" rotWithShape="1">
              <a:blip r:embed="rId2" cstate="print"/>
              <a:srcRect/>
              <a:tile tx="0" ty="0" sx="100000" sy="100000" flip="none" algn="tl"/>
            </a:blipFill>
            <a:ln w="952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8124" name="Freeform 236"/>
            <p:cNvSpPr>
              <a:spLocks/>
            </p:cNvSpPr>
            <p:nvPr/>
          </p:nvSpPr>
          <p:spPr bwMode="auto">
            <a:xfrm rot="15979788">
              <a:off x="4160" y="2059"/>
              <a:ext cx="49" cy="96"/>
            </a:xfrm>
            <a:custGeom>
              <a:avLst/>
              <a:gdLst/>
              <a:ahLst/>
              <a:cxnLst>
                <a:cxn ang="0">
                  <a:pos x="340" y="46"/>
                </a:cxn>
                <a:cxn ang="0">
                  <a:pos x="23" y="635"/>
                </a:cxn>
                <a:cxn ang="0">
                  <a:pos x="204" y="1044"/>
                </a:cxn>
                <a:cxn ang="0">
                  <a:pos x="477" y="862"/>
                </a:cxn>
                <a:cxn ang="0">
                  <a:pos x="431" y="726"/>
                </a:cxn>
                <a:cxn ang="0">
                  <a:pos x="295" y="817"/>
                </a:cxn>
                <a:cxn ang="0">
                  <a:pos x="250" y="681"/>
                </a:cxn>
                <a:cxn ang="0">
                  <a:pos x="386" y="635"/>
                </a:cxn>
                <a:cxn ang="0">
                  <a:pos x="340" y="272"/>
                </a:cxn>
                <a:cxn ang="0">
                  <a:pos x="431" y="726"/>
                </a:cxn>
                <a:cxn ang="0">
                  <a:pos x="613" y="681"/>
                </a:cxn>
                <a:cxn ang="0">
                  <a:pos x="567" y="363"/>
                </a:cxn>
                <a:cxn ang="0">
                  <a:pos x="613" y="91"/>
                </a:cxn>
                <a:cxn ang="0">
                  <a:pos x="386" y="0"/>
                </a:cxn>
                <a:cxn ang="0">
                  <a:pos x="340" y="91"/>
                </a:cxn>
              </a:cxnLst>
              <a:rect l="0" t="0" r="r" b="b"/>
              <a:pathLst>
                <a:path w="643" h="1082">
                  <a:moveTo>
                    <a:pt x="340" y="46"/>
                  </a:moveTo>
                  <a:cubicBezTo>
                    <a:pt x="193" y="257"/>
                    <a:pt x="46" y="469"/>
                    <a:pt x="23" y="635"/>
                  </a:cubicBezTo>
                  <a:cubicBezTo>
                    <a:pt x="0" y="801"/>
                    <a:pt x="129" y="1006"/>
                    <a:pt x="204" y="1044"/>
                  </a:cubicBezTo>
                  <a:cubicBezTo>
                    <a:pt x="279" y="1082"/>
                    <a:pt x="439" y="915"/>
                    <a:pt x="477" y="862"/>
                  </a:cubicBezTo>
                  <a:cubicBezTo>
                    <a:pt x="515" y="809"/>
                    <a:pt x="461" y="733"/>
                    <a:pt x="431" y="726"/>
                  </a:cubicBezTo>
                  <a:cubicBezTo>
                    <a:pt x="401" y="719"/>
                    <a:pt x="325" y="824"/>
                    <a:pt x="295" y="817"/>
                  </a:cubicBezTo>
                  <a:cubicBezTo>
                    <a:pt x="265" y="810"/>
                    <a:pt x="235" y="711"/>
                    <a:pt x="250" y="681"/>
                  </a:cubicBezTo>
                  <a:cubicBezTo>
                    <a:pt x="265" y="651"/>
                    <a:pt x="371" y="703"/>
                    <a:pt x="386" y="635"/>
                  </a:cubicBezTo>
                  <a:cubicBezTo>
                    <a:pt x="401" y="567"/>
                    <a:pt x="333" y="257"/>
                    <a:pt x="340" y="272"/>
                  </a:cubicBezTo>
                  <a:cubicBezTo>
                    <a:pt x="347" y="287"/>
                    <a:pt x="386" y="658"/>
                    <a:pt x="431" y="726"/>
                  </a:cubicBezTo>
                  <a:cubicBezTo>
                    <a:pt x="476" y="794"/>
                    <a:pt x="590" y="742"/>
                    <a:pt x="613" y="681"/>
                  </a:cubicBezTo>
                  <a:cubicBezTo>
                    <a:pt x="636" y="620"/>
                    <a:pt x="567" y="461"/>
                    <a:pt x="567" y="363"/>
                  </a:cubicBezTo>
                  <a:cubicBezTo>
                    <a:pt x="567" y="265"/>
                    <a:pt x="643" y="151"/>
                    <a:pt x="613" y="91"/>
                  </a:cubicBezTo>
                  <a:cubicBezTo>
                    <a:pt x="583" y="31"/>
                    <a:pt x="431" y="0"/>
                    <a:pt x="386" y="0"/>
                  </a:cubicBezTo>
                  <a:cubicBezTo>
                    <a:pt x="341" y="0"/>
                    <a:pt x="340" y="45"/>
                    <a:pt x="340" y="91"/>
                  </a:cubicBezTo>
                </a:path>
              </a:pathLst>
            </a:custGeom>
            <a:solidFill>
              <a:schemeClr val="tx2"/>
            </a:solidFill>
            <a:ln w="952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8125" name="Freeform 237"/>
            <p:cNvSpPr>
              <a:spLocks/>
            </p:cNvSpPr>
            <p:nvPr/>
          </p:nvSpPr>
          <p:spPr bwMode="auto">
            <a:xfrm>
              <a:off x="3989" y="1924"/>
              <a:ext cx="178" cy="213"/>
            </a:xfrm>
            <a:custGeom>
              <a:avLst/>
              <a:gdLst/>
              <a:ahLst/>
              <a:cxnLst>
                <a:cxn ang="0">
                  <a:pos x="409" y="0"/>
                </a:cxn>
                <a:cxn ang="0">
                  <a:pos x="0" y="499"/>
                </a:cxn>
                <a:cxn ang="0">
                  <a:pos x="409" y="499"/>
                </a:cxn>
                <a:cxn ang="0">
                  <a:pos x="409" y="0"/>
                </a:cxn>
              </a:cxnLst>
              <a:rect l="0" t="0" r="r" b="b"/>
              <a:pathLst>
                <a:path w="409" h="499">
                  <a:moveTo>
                    <a:pt x="409" y="0"/>
                  </a:moveTo>
                  <a:lnTo>
                    <a:pt x="0" y="499"/>
                  </a:lnTo>
                  <a:lnTo>
                    <a:pt x="409" y="499"/>
                  </a:lnTo>
                  <a:lnTo>
                    <a:pt x="409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8126" name="Freeform 238"/>
            <p:cNvSpPr>
              <a:spLocks/>
            </p:cNvSpPr>
            <p:nvPr/>
          </p:nvSpPr>
          <p:spPr bwMode="auto">
            <a:xfrm>
              <a:off x="4029" y="1752"/>
              <a:ext cx="138" cy="92"/>
            </a:xfrm>
            <a:custGeom>
              <a:avLst/>
              <a:gdLst/>
              <a:ahLst/>
              <a:cxnLst>
                <a:cxn ang="0">
                  <a:pos x="0" y="91"/>
                </a:cxn>
                <a:cxn ang="0">
                  <a:pos x="318" y="227"/>
                </a:cxn>
                <a:cxn ang="0">
                  <a:pos x="318" y="91"/>
                </a:cxn>
                <a:cxn ang="0">
                  <a:pos x="91" y="0"/>
                </a:cxn>
                <a:cxn ang="0">
                  <a:pos x="0" y="46"/>
                </a:cxn>
                <a:cxn ang="0">
                  <a:pos x="0" y="91"/>
                </a:cxn>
              </a:cxnLst>
              <a:rect l="0" t="0" r="r" b="b"/>
              <a:pathLst>
                <a:path w="318" h="227">
                  <a:moveTo>
                    <a:pt x="0" y="91"/>
                  </a:moveTo>
                  <a:lnTo>
                    <a:pt x="318" y="227"/>
                  </a:lnTo>
                  <a:lnTo>
                    <a:pt x="318" y="91"/>
                  </a:lnTo>
                  <a:lnTo>
                    <a:pt x="91" y="0"/>
                  </a:lnTo>
                  <a:lnTo>
                    <a:pt x="0" y="46"/>
                  </a:lnTo>
                  <a:lnTo>
                    <a:pt x="0" y="91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7888" name="Group 239"/>
          <p:cNvGrpSpPr>
            <a:grpSpLocks/>
          </p:cNvGrpSpPr>
          <p:nvPr/>
        </p:nvGrpSpPr>
        <p:grpSpPr bwMode="auto">
          <a:xfrm>
            <a:off x="6435725" y="2997200"/>
            <a:ext cx="936625" cy="1511300"/>
            <a:chOff x="3832" y="1752"/>
            <a:chExt cx="590" cy="952"/>
          </a:xfrm>
        </p:grpSpPr>
        <p:sp>
          <p:nvSpPr>
            <p:cNvPr id="38128" name="Freeform 240"/>
            <p:cNvSpPr>
              <a:spLocks/>
            </p:cNvSpPr>
            <p:nvPr/>
          </p:nvSpPr>
          <p:spPr bwMode="auto">
            <a:xfrm flipH="1">
              <a:off x="4245" y="2584"/>
              <a:ext cx="177" cy="119"/>
            </a:xfrm>
            <a:custGeom>
              <a:avLst/>
              <a:gdLst/>
              <a:ahLst/>
              <a:cxnLst>
                <a:cxn ang="0">
                  <a:pos x="695" y="68"/>
                </a:cxn>
                <a:cxn ang="0">
                  <a:pos x="650" y="204"/>
                </a:cxn>
                <a:cxn ang="0">
                  <a:pos x="559" y="249"/>
                </a:cxn>
                <a:cxn ang="0">
                  <a:pos x="196" y="295"/>
                </a:cxn>
                <a:cxn ang="0">
                  <a:pos x="60" y="385"/>
                </a:cxn>
                <a:cxn ang="0">
                  <a:pos x="60" y="476"/>
                </a:cxn>
                <a:cxn ang="0">
                  <a:pos x="423" y="476"/>
                </a:cxn>
                <a:cxn ang="0">
                  <a:pos x="650" y="385"/>
                </a:cxn>
                <a:cxn ang="0">
                  <a:pos x="740" y="431"/>
                </a:cxn>
                <a:cxn ang="0">
                  <a:pos x="740" y="476"/>
                </a:cxn>
                <a:cxn ang="0">
                  <a:pos x="967" y="476"/>
                </a:cxn>
                <a:cxn ang="0">
                  <a:pos x="967" y="68"/>
                </a:cxn>
                <a:cxn ang="0">
                  <a:pos x="695" y="68"/>
                </a:cxn>
              </a:cxnLst>
              <a:rect l="0" t="0" r="r" b="b"/>
              <a:pathLst>
                <a:path w="1012" h="544">
                  <a:moveTo>
                    <a:pt x="695" y="68"/>
                  </a:moveTo>
                  <a:cubicBezTo>
                    <a:pt x="642" y="91"/>
                    <a:pt x="673" y="174"/>
                    <a:pt x="650" y="204"/>
                  </a:cubicBezTo>
                  <a:cubicBezTo>
                    <a:pt x="627" y="234"/>
                    <a:pt x="635" y="234"/>
                    <a:pt x="559" y="249"/>
                  </a:cubicBezTo>
                  <a:cubicBezTo>
                    <a:pt x="483" y="264"/>
                    <a:pt x="279" y="272"/>
                    <a:pt x="196" y="295"/>
                  </a:cubicBezTo>
                  <a:cubicBezTo>
                    <a:pt x="113" y="318"/>
                    <a:pt x="83" y="355"/>
                    <a:pt x="60" y="385"/>
                  </a:cubicBezTo>
                  <a:cubicBezTo>
                    <a:pt x="37" y="415"/>
                    <a:pt x="0" y="461"/>
                    <a:pt x="60" y="476"/>
                  </a:cubicBezTo>
                  <a:cubicBezTo>
                    <a:pt x="120" y="491"/>
                    <a:pt x="325" y="491"/>
                    <a:pt x="423" y="476"/>
                  </a:cubicBezTo>
                  <a:cubicBezTo>
                    <a:pt x="521" y="461"/>
                    <a:pt x="597" y="392"/>
                    <a:pt x="650" y="385"/>
                  </a:cubicBezTo>
                  <a:cubicBezTo>
                    <a:pt x="703" y="378"/>
                    <a:pt x="725" y="416"/>
                    <a:pt x="740" y="431"/>
                  </a:cubicBezTo>
                  <a:cubicBezTo>
                    <a:pt x="755" y="446"/>
                    <a:pt x="702" y="469"/>
                    <a:pt x="740" y="476"/>
                  </a:cubicBezTo>
                  <a:cubicBezTo>
                    <a:pt x="778" y="483"/>
                    <a:pt x="929" y="544"/>
                    <a:pt x="967" y="476"/>
                  </a:cubicBezTo>
                  <a:cubicBezTo>
                    <a:pt x="1005" y="408"/>
                    <a:pt x="1012" y="136"/>
                    <a:pt x="967" y="68"/>
                  </a:cubicBezTo>
                  <a:cubicBezTo>
                    <a:pt x="922" y="0"/>
                    <a:pt x="748" y="45"/>
                    <a:pt x="695" y="68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8129" name="Freeform 241"/>
            <p:cNvSpPr>
              <a:spLocks/>
            </p:cNvSpPr>
            <p:nvPr/>
          </p:nvSpPr>
          <p:spPr bwMode="auto">
            <a:xfrm>
              <a:off x="3832" y="2585"/>
              <a:ext cx="177" cy="119"/>
            </a:xfrm>
            <a:custGeom>
              <a:avLst/>
              <a:gdLst/>
              <a:ahLst/>
              <a:cxnLst>
                <a:cxn ang="0">
                  <a:pos x="695" y="68"/>
                </a:cxn>
                <a:cxn ang="0">
                  <a:pos x="650" y="204"/>
                </a:cxn>
                <a:cxn ang="0">
                  <a:pos x="559" y="249"/>
                </a:cxn>
                <a:cxn ang="0">
                  <a:pos x="196" y="295"/>
                </a:cxn>
                <a:cxn ang="0">
                  <a:pos x="60" y="385"/>
                </a:cxn>
                <a:cxn ang="0">
                  <a:pos x="60" y="476"/>
                </a:cxn>
                <a:cxn ang="0">
                  <a:pos x="423" y="476"/>
                </a:cxn>
                <a:cxn ang="0">
                  <a:pos x="650" y="385"/>
                </a:cxn>
                <a:cxn ang="0">
                  <a:pos x="740" y="431"/>
                </a:cxn>
                <a:cxn ang="0">
                  <a:pos x="740" y="476"/>
                </a:cxn>
                <a:cxn ang="0">
                  <a:pos x="967" y="476"/>
                </a:cxn>
                <a:cxn ang="0">
                  <a:pos x="967" y="68"/>
                </a:cxn>
                <a:cxn ang="0">
                  <a:pos x="695" y="68"/>
                </a:cxn>
              </a:cxnLst>
              <a:rect l="0" t="0" r="r" b="b"/>
              <a:pathLst>
                <a:path w="1012" h="544">
                  <a:moveTo>
                    <a:pt x="695" y="68"/>
                  </a:moveTo>
                  <a:cubicBezTo>
                    <a:pt x="642" y="91"/>
                    <a:pt x="673" y="174"/>
                    <a:pt x="650" y="204"/>
                  </a:cubicBezTo>
                  <a:cubicBezTo>
                    <a:pt x="627" y="234"/>
                    <a:pt x="635" y="234"/>
                    <a:pt x="559" y="249"/>
                  </a:cubicBezTo>
                  <a:cubicBezTo>
                    <a:pt x="483" y="264"/>
                    <a:pt x="279" y="272"/>
                    <a:pt x="196" y="295"/>
                  </a:cubicBezTo>
                  <a:cubicBezTo>
                    <a:pt x="113" y="318"/>
                    <a:pt x="83" y="355"/>
                    <a:pt x="60" y="385"/>
                  </a:cubicBezTo>
                  <a:cubicBezTo>
                    <a:pt x="37" y="415"/>
                    <a:pt x="0" y="461"/>
                    <a:pt x="60" y="476"/>
                  </a:cubicBezTo>
                  <a:cubicBezTo>
                    <a:pt x="120" y="491"/>
                    <a:pt x="325" y="491"/>
                    <a:pt x="423" y="476"/>
                  </a:cubicBezTo>
                  <a:cubicBezTo>
                    <a:pt x="521" y="461"/>
                    <a:pt x="597" y="392"/>
                    <a:pt x="650" y="385"/>
                  </a:cubicBezTo>
                  <a:cubicBezTo>
                    <a:pt x="703" y="378"/>
                    <a:pt x="725" y="416"/>
                    <a:pt x="740" y="431"/>
                  </a:cubicBezTo>
                  <a:cubicBezTo>
                    <a:pt x="755" y="446"/>
                    <a:pt x="702" y="469"/>
                    <a:pt x="740" y="476"/>
                  </a:cubicBezTo>
                  <a:cubicBezTo>
                    <a:pt x="778" y="483"/>
                    <a:pt x="929" y="544"/>
                    <a:pt x="967" y="476"/>
                  </a:cubicBezTo>
                  <a:cubicBezTo>
                    <a:pt x="1005" y="408"/>
                    <a:pt x="1012" y="136"/>
                    <a:pt x="967" y="68"/>
                  </a:cubicBezTo>
                  <a:cubicBezTo>
                    <a:pt x="922" y="0"/>
                    <a:pt x="748" y="45"/>
                    <a:pt x="695" y="68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8130" name="Freeform 242"/>
            <p:cNvSpPr>
              <a:spLocks/>
            </p:cNvSpPr>
            <p:nvPr/>
          </p:nvSpPr>
          <p:spPr bwMode="auto">
            <a:xfrm flipH="1">
              <a:off x="4304" y="2173"/>
              <a:ext cx="53" cy="89"/>
            </a:xfrm>
            <a:custGeom>
              <a:avLst/>
              <a:gdLst/>
              <a:ahLst/>
              <a:cxnLst>
                <a:cxn ang="0">
                  <a:pos x="340" y="46"/>
                </a:cxn>
                <a:cxn ang="0">
                  <a:pos x="23" y="635"/>
                </a:cxn>
                <a:cxn ang="0">
                  <a:pos x="204" y="1044"/>
                </a:cxn>
                <a:cxn ang="0">
                  <a:pos x="477" y="862"/>
                </a:cxn>
                <a:cxn ang="0">
                  <a:pos x="431" y="726"/>
                </a:cxn>
                <a:cxn ang="0">
                  <a:pos x="295" y="817"/>
                </a:cxn>
                <a:cxn ang="0">
                  <a:pos x="250" y="681"/>
                </a:cxn>
                <a:cxn ang="0">
                  <a:pos x="386" y="635"/>
                </a:cxn>
                <a:cxn ang="0">
                  <a:pos x="340" y="272"/>
                </a:cxn>
                <a:cxn ang="0">
                  <a:pos x="431" y="726"/>
                </a:cxn>
                <a:cxn ang="0">
                  <a:pos x="613" y="681"/>
                </a:cxn>
                <a:cxn ang="0">
                  <a:pos x="567" y="363"/>
                </a:cxn>
                <a:cxn ang="0">
                  <a:pos x="613" y="91"/>
                </a:cxn>
                <a:cxn ang="0">
                  <a:pos x="386" y="0"/>
                </a:cxn>
                <a:cxn ang="0">
                  <a:pos x="340" y="91"/>
                </a:cxn>
              </a:cxnLst>
              <a:rect l="0" t="0" r="r" b="b"/>
              <a:pathLst>
                <a:path w="643" h="1082">
                  <a:moveTo>
                    <a:pt x="340" y="46"/>
                  </a:moveTo>
                  <a:cubicBezTo>
                    <a:pt x="193" y="257"/>
                    <a:pt x="46" y="469"/>
                    <a:pt x="23" y="635"/>
                  </a:cubicBezTo>
                  <a:cubicBezTo>
                    <a:pt x="0" y="801"/>
                    <a:pt x="129" y="1006"/>
                    <a:pt x="204" y="1044"/>
                  </a:cubicBezTo>
                  <a:cubicBezTo>
                    <a:pt x="279" y="1082"/>
                    <a:pt x="439" y="915"/>
                    <a:pt x="477" y="862"/>
                  </a:cubicBezTo>
                  <a:cubicBezTo>
                    <a:pt x="515" y="809"/>
                    <a:pt x="461" y="733"/>
                    <a:pt x="431" y="726"/>
                  </a:cubicBezTo>
                  <a:cubicBezTo>
                    <a:pt x="401" y="719"/>
                    <a:pt x="325" y="824"/>
                    <a:pt x="295" y="817"/>
                  </a:cubicBezTo>
                  <a:cubicBezTo>
                    <a:pt x="265" y="810"/>
                    <a:pt x="235" y="711"/>
                    <a:pt x="250" y="681"/>
                  </a:cubicBezTo>
                  <a:cubicBezTo>
                    <a:pt x="265" y="651"/>
                    <a:pt x="371" y="703"/>
                    <a:pt x="386" y="635"/>
                  </a:cubicBezTo>
                  <a:cubicBezTo>
                    <a:pt x="401" y="567"/>
                    <a:pt x="333" y="257"/>
                    <a:pt x="340" y="272"/>
                  </a:cubicBezTo>
                  <a:cubicBezTo>
                    <a:pt x="347" y="287"/>
                    <a:pt x="386" y="658"/>
                    <a:pt x="431" y="726"/>
                  </a:cubicBezTo>
                  <a:cubicBezTo>
                    <a:pt x="476" y="794"/>
                    <a:pt x="590" y="742"/>
                    <a:pt x="613" y="681"/>
                  </a:cubicBezTo>
                  <a:cubicBezTo>
                    <a:pt x="636" y="620"/>
                    <a:pt x="567" y="461"/>
                    <a:pt x="567" y="363"/>
                  </a:cubicBezTo>
                  <a:cubicBezTo>
                    <a:pt x="567" y="265"/>
                    <a:pt x="643" y="151"/>
                    <a:pt x="613" y="91"/>
                  </a:cubicBezTo>
                  <a:cubicBezTo>
                    <a:pt x="583" y="31"/>
                    <a:pt x="431" y="0"/>
                    <a:pt x="386" y="0"/>
                  </a:cubicBezTo>
                  <a:cubicBezTo>
                    <a:pt x="341" y="0"/>
                    <a:pt x="340" y="45"/>
                    <a:pt x="340" y="91"/>
                  </a:cubicBezTo>
                </a:path>
              </a:pathLst>
            </a:custGeom>
            <a:solidFill>
              <a:schemeClr val="tx2"/>
            </a:solidFill>
            <a:ln w="952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8131" name="Freeform 243" descr="Циновка"/>
            <p:cNvSpPr>
              <a:spLocks/>
            </p:cNvSpPr>
            <p:nvPr/>
          </p:nvSpPr>
          <p:spPr bwMode="auto">
            <a:xfrm>
              <a:off x="3956" y="1911"/>
              <a:ext cx="309" cy="335"/>
            </a:xfrm>
            <a:custGeom>
              <a:avLst/>
              <a:gdLst/>
              <a:ahLst/>
              <a:cxnLst>
                <a:cxn ang="0">
                  <a:pos x="356" y="15"/>
                </a:cxn>
                <a:cxn ang="0">
                  <a:pos x="38" y="197"/>
                </a:cxn>
                <a:cxn ang="0">
                  <a:pos x="129" y="877"/>
                </a:cxn>
                <a:cxn ang="0">
                  <a:pos x="673" y="968"/>
                </a:cxn>
                <a:cxn ang="0">
                  <a:pos x="809" y="333"/>
                </a:cxn>
                <a:cxn ang="0">
                  <a:pos x="718" y="106"/>
                </a:cxn>
                <a:cxn ang="0">
                  <a:pos x="356" y="15"/>
                </a:cxn>
              </a:cxnLst>
              <a:rect l="0" t="0" r="r" b="b"/>
              <a:pathLst>
                <a:path w="816" h="1059">
                  <a:moveTo>
                    <a:pt x="356" y="15"/>
                  </a:moveTo>
                  <a:cubicBezTo>
                    <a:pt x="243" y="30"/>
                    <a:pt x="76" y="53"/>
                    <a:pt x="38" y="197"/>
                  </a:cubicBezTo>
                  <a:cubicBezTo>
                    <a:pt x="0" y="341"/>
                    <a:pt x="23" y="749"/>
                    <a:pt x="129" y="877"/>
                  </a:cubicBezTo>
                  <a:cubicBezTo>
                    <a:pt x="235" y="1005"/>
                    <a:pt x="560" y="1059"/>
                    <a:pt x="673" y="968"/>
                  </a:cubicBezTo>
                  <a:cubicBezTo>
                    <a:pt x="786" y="877"/>
                    <a:pt x="802" y="477"/>
                    <a:pt x="809" y="333"/>
                  </a:cubicBezTo>
                  <a:cubicBezTo>
                    <a:pt x="816" y="189"/>
                    <a:pt x="794" y="159"/>
                    <a:pt x="718" y="106"/>
                  </a:cubicBezTo>
                  <a:cubicBezTo>
                    <a:pt x="642" y="53"/>
                    <a:pt x="469" y="0"/>
                    <a:pt x="356" y="15"/>
                  </a:cubicBezTo>
                  <a:close/>
                </a:path>
              </a:pathLst>
            </a:custGeom>
            <a:blipFill dpi="0" rotWithShape="1">
              <a:blip r:embed="rId2" cstate="print"/>
              <a:srcRect/>
              <a:tile tx="0" ty="0" sx="100000" sy="100000" flip="none" algn="tl"/>
            </a:blipFill>
            <a:ln w="952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8132" name="Freeform 244"/>
            <p:cNvSpPr>
              <a:spLocks/>
            </p:cNvSpPr>
            <p:nvPr/>
          </p:nvSpPr>
          <p:spPr bwMode="auto">
            <a:xfrm>
              <a:off x="4079" y="1770"/>
              <a:ext cx="94" cy="181"/>
            </a:xfrm>
            <a:custGeom>
              <a:avLst/>
              <a:gdLst/>
              <a:ahLst/>
              <a:cxnLst>
                <a:cxn ang="0">
                  <a:pos x="0" y="256"/>
                </a:cxn>
                <a:cxn ang="0">
                  <a:pos x="30" y="433"/>
                </a:cxn>
                <a:cxn ang="0">
                  <a:pos x="192" y="418"/>
                </a:cxn>
                <a:cxn ang="0">
                  <a:pos x="140" y="270"/>
                </a:cxn>
                <a:cxn ang="0">
                  <a:pos x="89" y="130"/>
                </a:cxn>
                <a:cxn ang="0">
                  <a:pos x="0" y="256"/>
                </a:cxn>
              </a:cxnLst>
              <a:rect l="0" t="0" r="r" b="b"/>
              <a:pathLst>
                <a:path w="218" h="448">
                  <a:moveTo>
                    <a:pt x="0" y="256"/>
                  </a:moveTo>
                  <a:cubicBezTo>
                    <a:pt x="14" y="315"/>
                    <a:pt x="9" y="375"/>
                    <a:pt x="30" y="433"/>
                  </a:cubicBezTo>
                  <a:cubicBezTo>
                    <a:pt x="84" y="428"/>
                    <a:pt x="147" y="448"/>
                    <a:pt x="192" y="418"/>
                  </a:cubicBezTo>
                  <a:cubicBezTo>
                    <a:pt x="218" y="401"/>
                    <a:pt x="158" y="288"/>
                    <a:pt x="140" y="270"/>
                  </a:cubicBezTo>
                  <a:cubicBezTo>
                    <a:pt x="119" y="0"/>
                    <a:pt x="167" y="77"/>
                    <a:pt x="89" y="130"/>
                  </a:cubicBezTo>
                  <a:cubicBezTo>
                    <a:pt x="65" y="178"/>
                    <a:pt x="24" y="207"/>
                    <a:pt x="0" y="256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grpSp>
          <p:nvGrpSpPr>
            <p:cNvPr id="37889" name="Group 245"/>
            <p:cNvGrpSpPr>
              <a:grpSpLocks/>
            </p:cNvGrpSpPr>
            <p:nvPr/>
          </p:nvGrpSpPr>
          <p:grpSpPr bwMode="auto">
            <a:xfrm>
              <a:off x="4015" y="1752"/>
              <a:ext cx="152" cy="165"/>
              <a:chOff x="2983" y="754"/>
              <a:chExt cx="1857" cy="2126"/>
            </a:xfrm>
          </p:grpSpPr>
          <p:sp>
            <p:nvSpPr>
              <p:cNvPr id="38134" name="Freeform 246"/>
              <p:cNvSpPr>
                <a:spLocks/>
              </p:cNvSpPr>
              <p:nvPr/>
            </p:nvSpPr>
            <p:spPr bwMode="auto">
              <a:xfrm>
                <a:off x="2983" y="798"/>
                <a:ext cx="1640" cy="2082"/>
              </a:xfrm>
              <a:custGeom>
                <a:avLst/>
                <a:gdLst/>
                <a:ahLst/>
                <a:cxnLst>
                  <a:cxn ang="0">
                    <a:pos x="820" y="7"/>
                  </a:cxn>
                  <a:cxn ang="0">
                    <a:pos x="539" y="81"/>
                  </a:cxn>
                  <a:cxn ang="0">
                    <a:pos x="333" y="192"/>
                  </a:cxn>
                  <a:cxn ang="0">
                    <a:pos x="222" y="302"/>
                  </a:cxn>
                  <a:cxn ang="0">
                    <a:pos x="89" y="516"/>
                  </a:cxn>
                  <a:cxn ang="0">
                    <a:pos x="170" y="627"/>
                  </a:cxn>
                  <a:cxn ang="0">
                    <a:pos x="155" y="1070"/>
                  </a:cxn>
                  <a:cxn ang="0">
                    <a:pos x="96" y="1196"/>
                  </a:cxn>
                  <a:cxn ang="0">
                    <a:pos x="0" y="1366"/>
                  </a:cxn>
                  <a:cxn ang="0">
                    <a:pos x="185" y="1580"/>
                  </a:cxn>
                  <a:cxn ang="0">
                    <a:pos x="237" y="1632"/>
                  </a:cxn>
                  <a:cxn ang="0">
                    <a:pos x="355" y="1764"/>
                  </a:cxn>
                  <a:cxn ang="0">
                    <a:pos x="569" y="2067"/>
                  </a:cxn>
                  <a:cxn ang="0">
                    <a:pos x="857" y="2052"/>
                  </a:cxn>
                  <a:cxn ang="0">
                    <a:pos x="1005" y="1956"/>
                  </a:cxn>
                  <a:cxn ang="0">
                    <a:pos x="1167" y="1816"/>
                  </a:cxn>
                  <a:cxn ang="0">
                    <a:pos x="1293" y="1683"/>
                  </a:cxn>
                  <a:cxn ang="0">
                    <a:pos x="1330" y="1609"/>
                  </a:cxn>
                  <a:cxn ang="0">
                    <a:pos x="1389" y="1462"/>
                  </a:cxn>
                  <a:cxn ang="0">
                    <a:pos x="1485" y="1373"/>
                  </a:cxn>
                  <a:cxn ang="0">
                    <a:pos x="1573" y="1255"/>
                  </a:cxn>
                  <a:cxn ang="0">
                    <a:pos x="1640" y="1107"/>
                  </a:cxn>
                  <a:cxn ang="0">
                    <a:pos x="1485" y="967"/>
                  </a:cxn>
                  <a:cxn ang="0">
                    <a:pos x="1359" y="967"/>
                  </a:cxn>
                  <a:cxn ang="0">
                    <a:pos x="1293" y="886"/>
                  </a:cxn>
                  <a:cxn ang="0">
                    <a:pos x="1204" y="672"/>
                  </a:cxn>
                  <a:cxn ang="0">
                    <a:pos x="997" y="539"/>
                  </a:cxn>
                  <a:cxn ang="0">
                    <a:pos x="975" y="295"/>
                  </a:cxn>
                  <a:cxn ang="0">
                    <a:pos x="909" y="324"/>
                  </a:cxn>
                  <a:cxn ang="0">
                    <a:pos x="643" y="391"/>
                  </a:cxn>
                  <a:cxn ang="0">
                    <a:pos x="599" y="413"/>
                  </a:cxn>
                  <a:cxn ang="0">
                    <a:pos x="473" y="531"/>
                  </a:cxn>
                  <a:cxn ang="0">
                    <a:pos x="67" y="605"/>
                  </a:cxn>
                </a:cxnLst>
                <a:rect l="0" t="0" r="r" b="b"/>
                <a:pathLst>
                  <a:path w="1640" h="2082">
                    <a:moveTo>
                      <a:pt x="1182" y="29"/>
                    </a:moveTo>
                    <a:cubicBezTo>
                      <a:pt x="1053" y="16"/>
                      <a:pt x="949" y="0"/>
                      <a:pt x="820" y="7"/>
                    </a:cubicBezTo>
                    <a:cubicBezTo>
                      <a:pt x="777" y="15"/>
                      <a:pt x="738" y="29"/>
                      <a:pt x="695" y="36"/>
                    </a:cubicBezTo>
                    <a:cubicBezTo>
                      <a:pt x="648" y="52"/>
                      <a:pt x="580" y="53"/>
                      <a:pt x="539" y="81"/>
                    </a:cubicBezTo>
                    <a:cubicBezTo>
                      <a:pt x="508" y="102"/>
                      <a:pt x="445" y="126"/>
                      <a:pt x="407" y="140"/>
                    </a:cubicBezTo>
                    <a:cubicBezTo>
                      <a:pt x="384" y="162"/>
                      <a:pt x="357" y="172"/>
                      <a:pt x="333" y="192"/>
                    </a:cubicBezTo>
                    <a:cubicBezTo>
                      <a:pt x="285" y="232"/>
                      <a:pt x="337" y="198"/>
                      <a:pt x="288" y="228"/>
                    </a:cubicBezTo>
                    <a:cubicBezTo>
                      <a:pt x="244" y="290"/>
                      <a:pt x="268" y="267"/>
                      <a:pt x="222" y="302"/>
                    </a:cubicBezTo>
                    <a:cubicBezTo>
                      <a:pt x="211" y="335"/>
                      <a:pt x="177" y="356"/>
                      <a:pt x="155" y="384"/>
                    </a:cubicBezTo>
                    <a:cubicBezTo>
                      <a:pt x="123" y="426"/>
                      <a:pt x="118" y="474"/>
                      <a:pt x="89" y="516"/>
                    </a:cubicBezTo>
                    <a:cubicBezTo>
                      <a:pt x="91" y="543"/>
                      <a:pt x="76" y="579"/>
                      <a:pt x="96" y="598"/>
                    </a:cubicBezTo>
                    <a:cubicBezTo>
                      <a:pt x="159" y="657"/>
                      <a:pt x="212" y="565"/>
                      <a:pt x="170" y="627"/>
                    </a:cubicBezTo>
                    <a:cubicBezTo>
                      <a:pt x="158" y="718"/>
                      <a:pt x="129" y="833"/>
                      <a:pt x="185" y="915"/>
                    </a:cubicBezTo>
                    <a:cubicBezTo>
                      <a:pt x="202" y="968"/>
                      <a:pt x="185" y="1025"/>
                      <a:pt x="155" y="1070"/>
                    </a:cubicBezTo>
                    <a:cubicBezTo>
                      <a:pt x="136" y="1132"/>
                      <a:pt x="150" y="1102"/>
                      <a:pt x="111" y="1159"/>
                    </a:cubicBezTo>
                    <a:cubicBezTo>
                      <a:pt x="104" y="1170"/>
                      <a:pt x="101" y="1184"/>
                      <a:pt x="96" y="1196"/>
                    </a:cubicBezTo>
                    <a:cubicBezTo>
                      <a:pt x="80" y="1232"/>
                      <a:pt x="59" y="1267"/>
                      <a:pt x="37" y="1299"/>
                    </a:cubicBezTo>
                    <a:cubicBezTo>
                      <a:pt x="29" y="1323"/>
                      <a:pt x="0" y="1366"/>
                      <a:pt x="0" y="1366"/>
                    </a:cubicBezTo>
                    <a:cubicBezTo>
                      <a:pt x="63" y="1404"/>
                      <a:pt x="138" y="1410"/>
                      <a:pt x="207" y="1432"/>
                    </a:cubicBezTo>
                    <a:cubicBezTo>
                      <a:pt x="262" y="1470"/>
                      <a:pt x="214" y="1538"/>
                      <a:pt x="185" y="1580"/>
                    </a:cubicBezTo>
                    <a:cubicBezTo>
                      <a:pt x="187" y="1587"/>
                      <a:pt x="187" y="1597"/>
                      <a:pt x="192" y="1602"/>
                    </a:cubicBezTo>
                    <a:cubicBezTo>
                      <a:pt x="205" y="1615"/>
                      <a:pt x="237" y="1632"/>
                      <a:pt x="237" y="1632"/>
                    </a:cubicBezTo>
                    <a:cubicBezTo>
                      <a:pt x="250" y="1674"/>
                      <a:pt x="225" y="1705"/>
                      <a:pt x="274" y="1720"/>
                    </a:cubicBezTo>
                    <a:cubicBezTo>
                      <a:pt x="299" y="1737"/>
                      <a:pt x="355" y="1764"/>
                      <a:pt x="355" y="1764"/>
                    </a:cubicBezTo>
                    <a:cubicBezTo>
                      <a:pt x="377" y="1787"/>
                      <a:pt x="389" y="1812"/>
                      <a:pt x="407" y="1838"/>
                    </a:cubicBezTo>
                    <a:cubicBezTo>
                      <a:pt x="426" y="1936"/>
                      <a:pt x="466" y="2032"/>
                      <a:pt x="569" y="2067"/>
                    </a:cubicBezTo>
                    <a:cubicBezTo>
                      <a:pt x="607" y="2080"/>
                      <a:pt x="682" y="2080"/>
                      <a:pt x="709" y="2082"/>
                    </a:cubicBezTo>
                    <a:cubicBezTo>
                      <a:pt x="736" y="2078"/>
                      <a:pt x="821" y="2072"/>
                      <a:pt x="857" y="2052"/>
                    </a:cubicBezTo>
                    <a:cubicBezTo>
                      <a:pt x="881" y="2038"/>
                      <a:pt x="900" y="2016"/>
                      <a:pt x="923" y="2001"/>
                    </a:cubicBezTo>
                    <a:cubicBezTo>
                      <a:pt x="948" y="1984"/>
                      <a:pt x="980" y="1974"/>
                      <a:pt x="1005" y="1956"/>
                    </a:cubicBezTo>
                    <a:cubicBezTo>
                      <a:pt x="1047" y="1926"/>
                      <a:pt x="1080" y="1883"/>
                      <a:pt x="1123" y="1853"/>
                    </a:cubicBezTo>
                    <a:cubicBezTo>
                      <a:pt x="1153" y="1810"/>
                      <a:pt x="1120" y="1850"/>
                      <a:pt x="1167" y="1816"/>
                    </a:cubicBezTo>
                    <a:cubicBezTo>
                      <a:pt x="1200" y="1792"/>
                      <a:pt x="1180" y="1794"/>
                      <a:pt x="1211" y="1764"/>
                    </a:cubicBezTo>
                    <a:cubicBezTo>
                      <a:pt x="1239" y="1737"/>
                      <a:pt x="1270" y="1716"/>
                      <a:pt x="1293" y="1683"/>
                    </a:cubicBezTo>
                    <a:cubicBezTo>
                      <a:pt x="1314" y="1618"/>
                      <a:pt x="1280" y="1711"/>
                      <a:pt x="1322" y="1639"/>
                    </a:cubicBezTo>
                    <a:cubicBezTo>
                      <a:pt x="1327" y="1630"/>
                      <a:pt x="1326" y="1619"/>
                      <a:pt x="1330" y="1609"/>
                    </a:cubicBezTo>
                    <a:cubicBezTo>
                      <a:pt x="1338" y="1591"/>
                      <a:pt x="1351" y="1576"/>
                      <a:pt x="1359" y="1558"/>
                    </a:cubicBezTo>
                    <a:cubicBezTo>
                      <a:pt x="1373" y="1527"/>
                      <a:pt x="1378" y="1494"/>
                      <a:pt x="1389" y="1462"/>
                    </a:cubicBezTo>
                    <a:cubicBezTo>
                      <a:pt x="1402" y="1424"/>
                      <a:pt x="1398" y="1388"/>
                      <a:pt x="1433" y="1366"/>
                    </a:cubicBezTo>
                    <a:cubicBezTo>
                      <a:pt x="1450" y="1368"/>
                      <a:pt x="1468" y="1376"/>
                      <a:pt x="1485" y="1373"/>
                    </a:cubicBezTo>
                    <a:cubicBezTo>
                      <a:pt x="1512" y="1368"/>
                      <a:pt x="1516" y="1316"/>
                      <a:pt x="1529" y="1299"/>
                    </a:cubicBezTo>
                    <a:cubicBezTo>
                      <a:pt x="1542" y="1283"/>
                      <a:pt x="1561" y="1272"/>
                      <a:pt x="1573" y="1255"/>
                    </a:cubicBezTo>
                    <a:cubicBezTo>
                      <a:pt x="1585" y="1238"/>
                      <a:pt x="1598" y="1220"/>
                      <a:pt x="1610" y="1203"/>
                    </a:cubicBezTo>
                    <a:cubicBezTo>
                      <a:pt x="1628" y="1178"/>
                      <a:pt x="1630" y="1136"/>
                      <a:pt x="1640" y="1107"/>
                    </a:cubicBezTo>
                    <a:cubicBezTo>
                      <a:pt x="1623" y="973"/>
                      <a:pt x="1637" y="1017"/>
                      <a:pt x="1588" y="945"/>
                    </a:cubicBezTo>
                    <a:cubicBezTo>
                      <a:pt x="1546" y="950"/>
                      <a:pt x="1523" y="955"/>
                      <a:pt x="1485" y="967"/>
                    </a:cubicBezTo>
                    <a:cubicBezTo>
                      <a:pt x="1429" y="1023"/>
                      <a:pt x="1441" y="1001"/>
                      <a:pt x="1426" y="923"/>
                    </a:cubicBezTo>
                    <a:cubicBezTo>
                      <a:pt x="1401" y="938"/>
                      <a:pt x="1387" y="958"/>
                      <a:pt x="1359" y="967"/>
                    </a:cubicBezTo>
                    <a:cubicBezTo>
                      <a:pt x="1332" y="1007"/>
                      <a:pt x="1307" y="998"/>
                      <a:pt x="1256" y="1004"/>
                    </a:cubicBezTo>
                    <a:cubicBezTo>
                      <a:pt x="1240" y="960"/>
                      <a:pt x="1278" y="927"/>
                      <a:pt x="1293" y="886"/>
                    </a:cubicBezTo>
                    <a:cubicBezTo>
                      <a:pt x="1288" y="834"/>
                      <a:pt x="1288" y="782"/>
                      <a:pt x="1278" y="731"/>
                    </a:cubicBezTo>
                    <a:cubicBezTo>
                      <a:pt x="1271" y="697"/>
                      <a:pt x="1228" y="686"/>
                      <a:pt x="1204" y="672"/>
                    </a:cubicBezTo>
                    <a:cubicBezTo>
                      <a:pt x="1163" y="648"/>
                      <a:pt x="1129" y="619"/>
                      <a:pt x="1086" y="598"/>
                    </a:cubicBezTo>
                    <a:cubicBezTo>
                      <a:pt x="1059" y="571"/>
                      <a:pt x="1033" y="550"/>
                      <a:pt x="997" y="539"/>
                    </a:cubicBezTo>
                    <a:cubicBezTo>
                      <a:pt x="932" y="471"/>
                      <a:pt x="965" y="396"/>
                      <a:pt x="990" y="317"/>
                    </a:cubicBezTo>
                    <a:cubicBezTo>
                      <a:pt x="985" y="310"/>
                      <a:pt x="984" y="297"/>
                      <a:pt x="975" y="295"/>
                    </a:cubicBezTo>
                    <a:cubicBezTo>
                      <a:pt x="966" y="293"/>
                      <a:pt x="961" y="306"/>
                      <a:pt x="953" y="310"/>
                    </a:cubicBezTo>
                    <a:cubicBezTo>
                      <a:pt x="939" y="316"/>
                      <a:pt x="923" y="319"/>
                      <a:pt x="909" y="324"/>
                    </a:cubicBezTo>
                    <a:cubicBezTo>
                      <a:pt x="855" y="344"/>
                      <a:pt x="803" y="352"/>
                      <a:pt x="746" y="361"/>
                    </a:cubicBezTo>
                    <a:cubicBezTo>
                      <a:pt x="712" y="373"/>
                      <a:pt x="677" y="380"/>
                      <a:pt x="643" y="391"/>
                    </a:cubicBezTo>
                    <a:cubicBezTo>
                      <a:pt x="636" y="396"/>
                      <a:pt x="629" y="402"/>
                      <a:pt x="621" y="406"/>
                    </a:cubicBezTo>
                    <a:cubicBezTo>
                      <a:pt x="614" y="409"/>
                      <a:pt x="605" y="409"/>
                      <a:pt x="599" y="413"/>
                    </a:cubicBezTo>
                    <a:cubicBezTo>
                      <a:pt x="539" y="452"/>
                      <a:pt x="609" y="423"/>
                      <a:pt x="554" y="443"/>
                    </a:cubicBezTo>
                    <a:cubicBezTo>
                      <a:pt x="535" y="462"/>
                      <a:pt x="497" y="515"/>
                      <a:pt x="473" y="531"/>
                    </a:cubicBezTo>
                    <a:cubicBezTo>
                      <a:pt x="383" y="592"/>
                      <a:pt x="235" y="580"/>
                      <a:pt x="141" y="583"/>
                    </a:cubicBezTo>
                    <a:cubicBezTo>
                      <a:pt x="126" y="588"/>
                      <a:pt x="76" y="596"/>
                      <a:pt x="67" y="605"/>
                    </a:cubicBezTo>
                    <a:cubicBezTo>
                      <a:pt x="65" y="607"/>
                      <a:pt x="72" y="610"/>
                      <a:pt x="74" y="612"/>
                    </a:cubicBezTo>
                  </a:path>
                </a:pathLst>
              </a:custGeom>
              <a:solidFill>
                <a:schemeClr val="tx2"/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8135" name="Freeform 247"/>
              <p:cNvSpPr>
                <a:spLocks/>
              </p:cNvSpPr>
              <p:nvPr/>
            </p:nvSpPr>
            <p:spPr bwMode="auto">
              <a:xfrm>
                <a:off x="2990" y="754"/>
                <a:ext cx="1850" cy="1724"/>
              </a:xfrm>
              <a:custGeom>
                <a:avLst/>
                <a:gdLst/>
                <a:ahLst/>
                <a:cxnLst>
                  <a:cxn ang="0">
                    <a:pos x="897" y="317"/>
                  </a:cxn>
                  <a:cxn ang="0">
                    <a:pos x="683" y="369"/>
                  </a:cxn>
                  <a:cxn ang="0">
                    <a:pos x="572" y="406"/>
                  </a:cxn>
                  <a:cxn ang="0">
                    <a:pos x="520" y="435"/>
                  </a:cxn>
                  <a:cxn ang="0">
                    <a:pos x="343" y="546"/>
                  </a:cxn>
                  <a:cxn ang="0">
                    <a:pos x="181" y="554"/>
                  </a:cxn>
                  <a:cxn ang="0">
                    <a:pos x="18" y="546"/>
                  </a:cxn>
                  <a:cxn ang="0">
                    <a:pos x="63" y="502"/>
                  </a:cxn>
                  <a:cxn ang="0">
                    <a:pos x="114" y="428"/>
                  </a:cxn>
                  <a:cxn ang="0">
                    <a:pos x="247" y="214"/>
                  </a:cxn>
                  <a:cxn ang="0">
                    <a:pos x="269" y="192"/>
                  </a:cxn>
                  <a:cxn ang="0">
                    <a:pos x="299" y="177"/>
                  </a:cxn>
                  <a:cxn ang="0">
                    <a:pos x="314" y="155"/>
                  </a:cxn>
                  <a:cxn ang="0">
                    <a:pos x="380" y="125"/>
                  </a:cxn>
                  <a:cxn ang="0">
                    <a:pos x="491" y="59"/>
                  </a:cxn>
                  <a:cxn ang="0">
                    <a:pos x="565" y="0"/>
                  </a:cxn>
                  <a:cxn ang="0">
                    <a:pos x="1222" y="22"/>
                  </a:cxn>
                  <a:cxn ang="0">
                    <a:pos x="1362" y="44"/>
                  </a:cxn>
                  <a:cxn ang="0">
                    <a:pos x="1443" y="66"/>
                  </a:cxn>
                  <a:cxn ang="0">
                    <a:pos x="1547" y="140"/>
                  </a:cxn>
                  <a:cxn ang="0">
                    <a:pos x="1650" y="214"/>
                  </a:cxn>
                  <a:cxn ang="0">
                    <a:pos x="1739" y="332"/>
                  </a:cxn>
                  <a:cxn ang="0">
                    <a:pos x="1761" y="664"/>
                  </a:cxn>
                  <a:cxn ang="0">
                    <a:pos x="1783" y="967"/>
                  </a:cxn>
                  <a:cxn ang="0">
                    <a:pos x="1798" y="1152"/>
                  </a:cxn>
                  <a:cxn ang="0">
                    <a:pos x="1850" y="1447"/>
                  </a:cxn>
                  <a:cxn ang="0">
                    <a:pos x="1835" y="1491"/>
                  </a:cxn>
                  <a:cxn ang="0">
                    <a:pos x="1783" y="1477"/>
                  </a:cxn>
                  <a:cxn ang="0">
                    <a:pos x="1650" y="1403"/>
                  </a:cxn>
                  <a:cxn ang="0">
                    <a:pos x="1613" y="1388"/>
                  </a:cxn>
                  <a:cxn ang="0">
                    <a:pos x="1569" y="1358"/>
                  </a:cxn>
                  <a:cxn ang="0">
                    <a:pos x="1532" y="1322"/>
                  </a:cxn>
                  <a:cxn ang="0">
                    <a:pos x="1495" y="1277"/>
                  </a:cxn>
                  <a:cxn ang="0">
                    <a:pos x="1532" y="1203"/>
                  </a:cxn>
                  <a:cxn ang="0">
                    <a:pos x="1576" y="1174"/>
                  </a:cxn>
                  <a:cxn ang="0">
                    <a:pos x="1554" y="915"/>
                  </a:cxn>
                  <a:cxn ang="0">
                    <a:pos x="1466" y="952"/>
                  </a:cxn>
                  <a:cxn ang="0">
                    <a:pos x="1466" y="952"/>
                  </a:cxn>
                  <a:cxn ang="0">
                    <a:pos x="1384" y="982"/>
                  </a:cxn>
                  <a:cxn ang="0">
                    <a:pos x="1340" y="1011"/>
                  </a:cxn>
                  <a:cxn ang="0">
                    <a:pos x="1237" y="1026"/>
                  </a:cxn>
                  <a:cxn ang="0">
                    <a:pos x="1170" y="1011"/>
                  </a:cxn>
                  <a:cxn ang="0">
                    <a:pos x="1155" y="989"/>
                  </a:cxn>
                  <a:cxn ang="0">
                    <a:pos x="1185" y="805"/>
                  </a:cxn>
                  <a:cxn ang="0">
                    <a:pos x="1089" y="657"/>
                  </a:cxn>
                  <a:cxn ang="0">
                    <a:pos x="971" y="598"/>
                  </a:cxn>
                  <a:cxn ang="0">
                    <a:pos x="882" y="517"/>
                  </a:cxn>
                  <a:cxn ang="0">
                    <a:pos x="867" y="472"/>
                  </a:cxn>
                  <a:cxn ang="0">
                    <a:pos x="816" y="325"/>
                  </a:cxn>
                </a:cxnLst>
                <a:rect l="0" t="0" r="r" b="b"/>
                <a:pathLst>
                  <a:path w="1850" h="1498">
                    <a:moveTo>
                      <a:pt x="897" y="317"/>
                    </a:moveTo>
                    <a:cubicBezTo>
                      <a:pt x="824" y="330"/>
                      <a:pt x="755" y="352"/>
                      <a:pt x="683" y="369"/>
                    </a:cubicBezTo>
                    <a:cubicBezTo>
                      <a:pt x="647" y="387"/>
                      <a:pt x="611" y="396"/>
                      <a:pt x="572" y="406"/>
                    </a:cubicBezTo>
                    <a:cubicBezTo>
                      <a:pt x="556" y="417"/>
                      <a:pt x="536" y="423"/>
                      <a:pt x="520" y="435"/>
                    </a:cubicBezTo>
                    <a:cubicBezTo>
                      <a:pt x="472" y="469"/>
                      <a:pt x="408" y="541"/>
                      <a:pt x="343" y="546"/>
                    </a:cubicBezTo>
                    <a:cubicBezTo>
                      <a:pt x="289" y="550"/>
                      <a:pt x="235" y="551"/>
                      <a:pt x="181" y="554"/>
                    </a:cubicBezTo>
                    <a:cubicBezTo>
                      <a:pt x="127" y="571"/>
                      <a:pt x="86" y="588"/>
                      <a:pt x="18" y="546"/>
                    </a:cubicBezTo>
                    <a:cubicBezTo>
                      <a:pt x="0" y="535"/>
                      <a:pt x="48" y="517"/>
                      <a:pt x="63" y="502"/>
                    </a:cubicBezTo>
                    <a:cubicBezTo>
                      <a:pt x="87" y="479"/>
                      <a:pt x="100" y="459"/>
                      <a:pt x="114" y="428"/>
                    </a:cubicBezTo>
                    <a:cubicBezTo>
                      <a:pt x="145" y="357"/>
                      <a:pt x="164" y="241"/>
                      <a:pt x="247" y="214"/>
                    </a:cubicBezTo>
                    <a:cubicBezTo>
                      <a:pt x="254" y="207"/>
                      <a:pt x="261" y="198"/>
                      <a:pt x="269" y="192"/>
                    </a:cubicBezTo>
                    <a:cubicBezTo>
                      <a:pt x="278" y="186"/>
                      <a:pt x="290" y="184"/>
                      <a:pt x="299" y="177"/>
                    </a:cubicBezTo>
                    <a:cubicBezTo>
                      <a:pt x="306" y="171"/>
                      <a:pt x="307" y="161"/>
                      <a:pt x="314" y="155"/>
                    </a:cubicBezTo>
                    <a:cubicBezTo>
                      <a:pt x="331" y="141"/>
                      <a:pt x="361" y="136"/>
                      <a:pt x="380" y="125"/>
                    </a:cubicBezTo>
                    <a:cubicBezTo>
                      <a:pt x="428" y="98"/>
                      <a:pt x="437" y="77"/>
                      <a:pt x="491" y="59"/>
                    </a:cubicBezTo>
                    <a:cubicBezTo>
                      <a:pt x="515" y="35"/>
                      <a:pt x="541" y="24"/>
                      <a:pt x="565" y="0"/>
                    </a:cubicBezTo>
                    <a:cubicBezTo>
                      <a:pt x="888" y="4"/>
                      <a:pt x="982" y="0"/>
                      <a:pt x="1222" y="22"/>
                    </a:cubicBezTo>
                    <a:cubicBezTo>
                      <a:pt x="1271" y="31"/>
                      <a:pt x="1311" y="39"/>
                      <a:pt x="1362" y="44"/>
                    </a:cubicBezTo>
                    <a:cubicBezTo>
                      <a:pt x="1390" y="50"/>
                      <a:pt x="1416" y="59"/>
                      <a:pt x="1443" y="66"/>
                    </a:cubicBezTo>
                    <a:cubicBezTo>
                      <a:pt x="1477" y="90"/>
                      <a:pt x="1510" y="121"/>
                      <a:pt x="1547" y="140"/>
                    </a:cubicBezTo>
                    <a:cubicBezTo>
                      <a:pt x="1560" y="179"/>
                      <a:pt x="1614" y="195"/>
                      <a:pt x="1650" y="214"/>
                    </a:cubicBezTo>
                    <a:cubicBezTo>
                      <a:pt x="1697" y="239"/>
                      <a:pt x="1720" y="285"/>
                      <a:pt x="1739" y="332"/>
                    </a:cubicBezTo>
                    <a:cubicBezTo>
                      <a:pt x="1743" y="470"/>
                      <a:pt x="1742" y="546"/>
                      <a:pt x="1761" y="664"/>
                    </a:cubicBezTo>
                    <a:cubicBezTo>
                      <a:pt x="1766" y="817"/>
                      <a:pt x="1765" y="853"/>
                      <a:pt x="1783" y="967"/>
                    </a:cubicBezTo>
                    <a:cubicBezTo>
                      <a:pt x="1788" y="1029"/>
                      <a:pt x="1793" y="1090"/>
                      <a:pt x="1798" y="1152"/>
                    </a:cubicBezTo>
                    <a:cubicBezTo>
                      <a:pt x="1805" y="1243"/>
                      <a:pt x="1794" y="1365"/>
                      <a:pt x="1850" y="1447"/>
                    </a:cubicBezTo>
                    <a:cubicBezTo>
                      <a:pt x="1845" y="1462"/>
                      <a:pt x="1849" y="1485"/>
                      <a:pt x="1835" y="1491"/>
                    </a:cubicBezTo>
                    <a:cubicBezTo>
                      <a:pt x="1819" y="1498"/>
                      <a:pt x="1800" y="1483"/>
                      <a:pt x="1783" y="1477"/>
                    </a:cubicBezTo>
                    <a:cubicBezTo>
                      <a:pt x="1736" y="1460"/>
                      <a:pt x="1694" y="1426"/>
                      <a:pt x="1650" y="1403"/>
                    </a:cubicBezTo>
                    <a:cubicBezTo>
                      <a:pt x="1638" y="1397"/>
                      <a:pt x="1625" y="1394"/>
                      <a:pt x="1613" y="1388"/>
                    </a:cubicBezTo>
                    <a:cubicBezTo>
                      <a:pt x="1597" y="1379"/>
                      <a:pt x="1569" y="1358"/>
                      <a:pt x="1569" y="1358"/>
                    </a:cubicBezTo>
                    <a:cubicBezTo>
                      <a:pt x="1526" y="1294"/>
                      <a:pt x="1584" y="1374"/>
                      <a:pt x="1532" y="1322"/>
                    </a:cubicBezTo>
                    <a:cubicBezTo>
                      <a:pt x="1518" y="1308"/>
                      <a:pt x="1509" y="1291"/>
                      <a:pt x="1495" y="1277"/>
                    </a:cubicBezTo>
                    <a:cubicBezTo>
                      <a:pt x="1485" y="1245"/>
                      <a:pt x="1506" y="1224"/>
                      <a:pt x="1532" y="1203"/>
                    </a:cubicBezTo>
                    <a:cubicBezTo>
                      <a:pt x="1546" y="1192"/>
                      <a:pt x="1576" y="1174"/>
                      <a:pt x="1576" y="1174"/>
                    </a:cubicBezTo>
                    <a:cubicBezTo>
                      <a:pt x="1630" y="1095"/>
                      <a:pt x="1575" y="998"/>
                      <a:pt x="1554" y="915"/>
                    </a:cubicBezTo>
                    <a:cubicBezTo>
                      <a:pt x="1493" y="926"/>
                      <a:pt x="1522" y="915"/>
                      <a:pt x="1466" y="952"/>
                    </a:cubicBezTo>
                    <a:lnTo>
                      <a:pt x="1466" y="952"/>
                    </a:lnTo>
                    <a:cubicBezTo>
                      <a:pt x="1437" y="960"/>
                      <a:pt x="1410" y="966"/>
                      <a:pt x="1384" y="982"/>
                    </a:cubicBezTo>
                    <a:cubicBezTo>
                      <a:pt x="1369" y="991"/>
                      <a:pt x="1357" y="1008"/>
                      <a:pt x="1340" y="1011"/>
                    </a:cubicBezTo>
                    <a:cubicBezTo>
                      <a:pt x="1277" y="1023"/>
                      <a:pt x="1311" y="1017"/>
                      <a:pt x="1237" y="1026"/>
                    </a:cubicBezTo>
                    <a:cubicBezTo>
                      <a:pt x="1215" y="1021"/>
                      <a:pt x="1191" y="1020"/>
                      <a:pt x="1170" y="1011"/>
                    </a:cubicBezTo>
                    <a:cubicBezTo>
                      <a:pt x="1162" y="1007"/>
                      <a:pt x="1156" y="998"/>
                      <a:pt x="1155" y="989"/>
                    </a:cubicBezTo>
                    <a:cubicBezTo>
                      <a:pt x="1152" y="933"/>
                      <a:pt x="1168" y="860"/>
                      <a:pt x="1185" y="805"/>
                    </a:cubicBezTo>
                    <a:cubicBezTo>
                      <a:pt x="1170" y="725"/>
                      <a:pt x="1165" y="688"/>
                      <a:pt x="1089" y="657"/>
                    </a:cubicBezTo>
                    <a:cubicBezTo>
                      <a:pt x="1056" y="624"/>
                      <a:pt x="1014" y="612"/>
                      <a:pt x="971" y="598"/>
                    </a:cubicBezTo>
                    <a:cubicBezTo>
                      <a:pt x="937" y="573"/>
                      <a:pt x="916" y="539"/>
                      <a:pt x="882" y="517"/>
                    </a:cubicBezTo>
                    <a:cubicBezTo>
                      <a:pt x="877" y="502"/>
                      <a:pt x="869" y="488"/>
                      <a:pt x="867" y="472"/>
                    </a:cubicBezTo>
                    <a:cubicBezTo>
                      <a:pt x="843" y="313"/>
                      <a:pt x="904" y="325"/>
                      <a:pt x="816" y="325"/>
                    </a:cubicBezTo>
                  </a:path>
                </a:pathLst>
              </a:custGeom>
              <a:solidFill>
                <a:schemeClr val="bg2"/>
              </a:solidFill>
              <a:ln w="9525">
                <a:solidFill>
                  <a:schemeClr val="bg2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38136" name="Freeform 248" descr="Джинсовая ткань"/>
            <p:cNvSpPr>
              <a:spLocks/>
            </p:cNvSpPr>
            <p:nvPr/>
          </p:nvSpPr>
          <p:spPr bwMode="auto">
            <a:xfrm>
              <a:off x="3905" y="2210"/>
              <a:ext cx="432" cy="439"/>
            </a:xfrm>
            <a:custGeom>
              <a:avLst/>
              <a:gdLst/>
              <a:ahLst/>
              <a:cxnLst>
                <a:cxn ang="0">
                  <a:pos x="272" y="0"/>
                </a:cxn>
                <a:cxn ang="0">
                  <a:pos x="0" y="907"/>
                </a:cxn>
                <a:cxn ang="0">
                  <a:pos x="272" y="952"/>
                </a:cxn>
                <a:cxn ang="0">
                  <a:pos x="499" y="227"/>
                </a:cxn>
                <a:cxn ang="0">
                  <a:pos x="726" y="952"/>
                </a:cxn>
                <a:cxn ang="0">
                  <a:pos x="998" y="907"/>
                </a:cxn>
                <a:cxn ang="0">
                  <a:pos x="726" y="0"/>
                </a:cxn>
                <a:cxn ang="0">
                  <a:pos x="272" y="0"/>
                </a:cxn>
              </a:cxnLst>
              <a:rect l="0" t="0" r="r" b="b"/>
              <a:pathLst>
                <a:path w="998" h="952">
                  <a:moveTo>
                    <a:pt x="272" y="0"/>
                  </a:moveTo>
                  <a:lnTo>
                    <a:pt x="0" y="907"/>
                  </a:lnTo>
                  <a:lnTo>
                    <a:pt x="272" y="952"/>
                  </a:lnTo>
                  <a:lnTo>
                    <a:pt x="499" y="227"/>
                  </a:lnTo>
                  <a:lnTo>
                    <a:pt x="726" y="952"/>
                  </a:lnTo>
                  <a:lnTo>
                    <a:pt x="998" y="907"/>
                  </a:lnTo>
                  <a:lnTo>
                    <a:pt x="726" y="0"/>
                  </a:lnTo>
                  <a:lnTo>
                    <a:pt x="272" y="0"/>
                  </a:lnTo>
                  <a:close/>
                </a:path>
              </a:pathLst>
            </a:cu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8137" name="Freeform 249" descr="Циновка"/>
            <p:cNvSpPr>
              <a:spLocks/>
            </p:cNvSpPr>
            <p:nvPr/>
          </p:nvSpPr>
          <p:spPr bwMode="auto">
            <a:xfrm flipH="1">
              <a:off x="4242" y="1969"/>
              <a:ext cx="118" cy="238"/>
            </a:xfrm>
            <a:custGeom>
              <a:avLst/>
              <a:gdLst/>
              <a:ahLst/>
              <a:cxnLst>
                <a:cxn ang="0">
                  <a:pos x="227" y="0"/>
                </a:cxn>
                <a:cxn ang="0">
                  <a:pos x="0" y="726"/>
                </a:cxn>
                <a:cxn ang="0">
                  <a:pos x="182" y="771"/>
                </a:cxn>
                <a:cxn ang="0">
                  <a:pos x="272" y="363"/>
                </a:cxn>
                <a:cxn ang="0">
                  <a:pos x="227" y="0"/>
                </a:cxn>
              </a:cxnLst>
              <a:rect l="0" t="0" r="r" b="b"/>
              <a:pathLst>
                <a:path w="272" h="771">
                  <a:moveTo>
                    <a:pt x="227" y="0"/>
                  </a:moveTo>
                  <a:lnTo>
                    <a:pt x="0" y="726"/>
                  </a:lnTo>
                  <a:lnTo>
                    <a:pt x="182" y="771"/>
                  </a:lnTo>
                  <a:lnTo>
                    <a:pt x="272" y="363"/>
                  </a:lnTo>
                  <a:lnTo>
                    <a:pt x="227" y="0"/>
                  </a:lnTo>
                  <a:close/>
                </a:path>
              </a:pathLst>
            </a:custGeom>
            <a:blipFill dpi="0" rotWithShape="1">
              <a:blip r:embed="rId2" cstate="print"/>
              <a:srcRect/>
              <a:tile tx="0" ty="0" sx="100000" sy="100000" flip="none" algn="tl"/>
            </a:blipFill>
            <a:ln w="952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8138" name="Freeform 250" descr="Циновка"/>
            <p:cNvSpPr>
              <a:spLocks/>
            </p:cNvSpPr>
            <p:nvPr/>
          </p:nvSpPr>
          <p:spPr bwMode="auto">
            <a:xfrm>
              <a:off x="3920" y="1956"/>
              <a:ext cx="236" cy="183"/>
            </a:xfrm>
            <a:custGeom>
              <a:avLst/>
              <a:gdLst/>
              <a:ahLst/>
              <a:cxnLst>
                <a:cxn ang="0">
                  <a:pos x="136" y="0"/>
                </a:cxn>
                <a:cxn ang="0">
                  <a:pos x="0" y="454"/>
                </a:cxn>
                <a:cxn ang="0">
                  <a:pos x="545" y="454"/>
                </a:cxn>
                <a:cxn ang="0">
                  <a:pos x="545" y="318"/>
                </a:cxn>
                <a:cxn ang="0">
                  <a:pos x="182" y="318"/>
                </a:cxn>
                <a:cxn ang="0">
                  <a:pos x="136" y="0"/>
                </a:cxn>
              </a:cxnLst>
              <a:rect l="0" t="0" r="r" b="b"/>
              <a:pathLst>
                <a:path w="545" h="454">
                  <a:moveTo>
                    <a:pt x="136" y="0"/>
                  </a:moveTo>
                  <a:lnTo>
                    <a:pt x="0" y="454"/>
                  </a:lnTo>
                  <a:lnTo>
                    <a:pt x="545" y="454"/>
                  </a:lnTo>
                  <a:lnTo>
                    <a:pt x="545" y="318"/>
                  </a:lnTo>
                  <a:lnTo>
                    <a:pt x="182" y="318"/>
                  </a:lnTo>
                  <a:lnTo>
                    <a:pt x="136" y="0"/>
                  </a:lnTo>
                  <a:close/>
                </a:path>
              </a:pathLst>
            </a:custGeom>
            <a:blipFill dpi="0" rotWithShape="1">
              <a:blip r:embed="rId2" cstate="print"/>
              <a:srcRect/>
              <a:tile tx="0" ty="0" sx="100000" sy="100000" flip="none" algn="tl"/>
            </a:blipFill>
            <a:ln w="952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8139" name="Freeform 251"/>
            <p:cNvSpPr>
              <a:spLocks/>
            </p:cNvSpPr>
            <p:nvPr/>
          </p:nvSpPr>
          <p:spPr bwMode="auto">
            <a:xfrm rot="15979788">
              <a:off x="4160" y="2059"/>
              <a:ext cx="49" cy="96"/>
            </a:xfrm>
            <a:custGeom>
              <a:avLst/>
              <a:gdLst/>
              <a:ahLst/>
              <a:cxnLst>
                <a:cxn ang="0">
                  <a:pos x="340" y="46"/>
                </a:cxn>
                <a:cxn ang="0">
                  <a:pos x="23" y="635"/>
                </a:cxn>
                <a:cxn ang="0">
                  <a:pos x="204" y="1044"/>
                </a:cxn>
                <a:cxn ang="0">
                  <a:pos x="477" y="862"/>
                </a:cxn>
                <a:cxn ang="0">
                  <a:pos x="431" y="726"/>
                </a:cxn>
                <a:cxn ang="0">
                  <a:pos x="295" y="817"/>
                </a:cxn>
                <a:cxn ang="0">
                  <a:pos x="250" y="681"/>
                </a:cxn>
                <a:cxn ang="0">
                  <a:pos x="386" y="635"/>
                </a:cxn>
                <a:cxn ang="0">
                  <a:pos x="340" y="272"/>
                </a:cxn>
                <a:cxn ang="0">
                  <a:pos x="431" y="726"/>
                </a:cxn>
                <a:cxn ang="0">
                  <a:pos x="613" y="681"/>
                </a:cxn>
                <a:cxn ang="0">
                  <a:pos x="567" y="363"/>
                </a:cxn>
                <a:cxn ang="0">
                  <a:pos x="613" y="91"/>
                </a:cxn>
                <a:cxn ang="0">
                  <a:pos x="386" y="0"/>
                </a:cxn>
                <a:cxn ang="0">
                  <a:pos x="340" y="91"/>
                </a:cxn>
              </a:cxnLst>
              <a:rect l="0" t="0" r="r" b="b"/>
              <a:pathLst>
                <a:path w="643" h="1082">
                  <a:moveTo>
                    <a:pt x="340" y="46"/>
                  </a:moveTo>
                  <a:cubicBezTo>
                    <a:pt x="193" y="257"/>
                    <a:pt x="46" y="469"/>
                    <a:pt x="23" y="635"/>
                  </a:cubicBezTo>
                  <a:cubicBezTo>
                    <a:pt x="0" y="801"/>
                    <a:pt x="129" y="1006"/>
                    <a:pt x="204" y="1044"/>
                  </a:cubicBezTo>
                  <a:cubicBezTo>
                    <a:pt x="279" y="1082"/>
                    <a:pt x="439" y="915"/>
                    <a:pt x="477" y="862"/>
                  </a:cubicBezTo>
                  <a:cubicBezTo>
                    <a:pt x="515" y="809"/>
                    <a:pt x="461" y="733"/>
                    <a:pt x="431" y="726"/>
                  </a:cubicBezTo>
                  <a:cubicBezTo>
                    <a:pt x="401" y="719"/>
                    <a:pt x="325" y="824"/>
                    <a:pt x="295" y="817"/>
                  </a:cubicBezTo>
                  <a:cubicBezTo>
                    <a:pt x="265" y="810"/>
                    <a:pt x="235" y="711"/>
                    <a:pt x="250" y="681"/>
                  </a:cubicBezTo>
                  <a:cubicBezTo>
                    <a:pt x="265" y="651"/>
                    <a:pt x="371" y="703"/>
                    <a:pt x="386" y="635"/>
                  </a:cubicBezTo>
                  <a:cubicBezTo>
                    <a:pt x="401" y="567"/>
                    <a:pt x="333" y="257"/>
                    <a:pt x="340" y="272"/>
                  </a:cubicBezTo>
                  <a:cubicBezTo>
                    <a:pt x="347" y="287"/>
                    <a:pt x="386" y="658"/>
                    <a:pt x="431" y="726"/>
                  </a:cubicBezTo>
                  <a:cubicBezTo>
                    <a:pt x="476" y="794"/>
                    <a:pt x="590" y="742"/>
                    <a:pt x="613" y="681"/>
                  </a:cubicBezTo>
                  <a:cubicBezTo>
                    <a:pt x="636" y="620"/>
                    <a:pt x="567" y="461"/>
                    <a:pt x="567" y="363"/>
                  </a:cubicBezTo>
                  <a:cubicBezTo>
                    <a:pt x="567" y="265"/>
                    <a:pt x="643" y="151"/>
                    <a:pt x="613" y="91"/>
                  </a:cubicBezTo>
                  <a:cubicBezTo>
                    <a:pt x="583" y="31"/>
                    <a:pt x="431" y="0"/>
                    <a:pt x="386" y="0"/>
                  </a:cubicBezTo>
                  <a:cubicBezTo>
                    <a:pt x="341" y="0"/>
                    <a:pt x="340" y="45"/>
                    <a:pt x="340" y="91"/>
                  </a:cubicBezTo>
                </a:path>
              </a:pathLst>
            </a:custGeom>
            <a:solidFill>
              <a:schemeClr val="tx2"/>
            </a:solidFill>
            <a:ln w="952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8140" name="Freeform 252"/>
            <p:cNvSpPr>
              <a:spLocks/>
            </p:cNvSpPr>
            <p:nvPr/>
          </p:nvSpPr>
          <p:spPr bwMode="auto">
            <a:xfrm>
              <a:off x="3989" y="1924"/>
              <a:ext cx="178" cy="213"/>
            </a:xfrm>
            <a:custGeom>
              <a:avLst/>
              <a:gdLst/>
              <a:ahLst/>
              <a:cxnLst>
                <a:cxn ang="0">
                  <a:pos x="409" y="0"/>
                </a:cxn>
                <a:cxn ang="0">
                  <a:pos x="0" y="499"/>
                </a:cxn>
                <a:cxn ang="0">
                  <a:pos x="409" y="499"/>
                </a:cxn>
                <a:cxn ang="0">
                  <a:pos x="409" y="0"/>
                </a:cxn>
              </a:cxnLst>
              <a:rect l="0" t="0" r="r" b="b"/>
              <a:pathLst>
                <a:path w="409" h="499">
                  <a:moveTo>
                    <a:pt x="409" y="0"/>
                  </a:moveTo>
                  <a:lnTo>
                    <a:pt x="0" y="499"/>
                  </a:lnTo>
                  <a:lnTo>
                    <a:pt x="409" y="499"/>
                  </a:lnTo>
                  <a:lnTo>
                    <a:pt x="409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8141" name="Freeform 253"/>
            <p:cNvSpPr>
              <a:spLocks/>
            </p:cNvSpPr>
            <p:nvPr/>
          </p:nvSpPr>
          <p:spPr bwMode="auto">
            <a:xfrm>
              <a:off x="4029" y="1752"/>
              <a:ext cx="138" cy="92"/>
            </a:xfrm>
            <a:custGeom>
              <a:avLst/>
              <a:gdLst/>
              <a:ahLst/>
              <a:cxnLst>
                <a:cxn ang="0">
                  <a:pos x="0" y="91"/>
                </a:cxn>
                <a:cxn ang="0">
                  <a:pos x="318" y="227"/>
                </a:cxn>
                <a:cxn ang="0">
                  <a:pos x="318" y="91"/>
                </a:cxn>
                <a:cxn ang="0">
                  <a:pos x="91" y="0"/>
                </a:cxn>
                <a:cxn ang="0">
                  <a:pos x="0" y="46"/>
                </a:cxn>
                <a:cxn ang="0">
                  <a:pos x="0" y="91"/>
                </a:cxn>
              </a:cxnLst>
              <a:rect l="0" t="0" r="r" b="b"/>
              <a:pathLst>
                <a:path w="318" h="227">
                  <a:moveTo>
                    <a:pt x="0" y="91"/>
                  </a:moveTo>
                  <a:lnTo>
                    <a:pt x="318" y="227"/>
                  </a:lnTo>
                  <a:lnTo>
                    <a:pt x="318" y="91"/>
                  </a:lnTo>
                  <a:lnTo>
                    <a:pt x="91" y="0"/>
                  </a:lnTo>
                  <a:lnTo>
                    <a:pt x="0" y="46"/>
                  </a:lnTo>
                  <a:lnTo>
                    <a:pt x="0" y="91"/>
                  </a:lnTo>
                  <a:close/>
                </a:path>
              </a:pathLst>
            </a:custGeom>
            <a:solidFill>
              <a:schemeClr val="tx1"/>
            </a:solidFill>
            <a:ln w="9525">
              <a:solidFill>
                <a:schemeClr val="bg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7893" name="Group 306"/>
          <p:cNvGrpSpPr>
            <a:grpSpLocks/>
          </p:cNvGrpSpPr>
          <p:nvPr/>
        </p:nvGrpSpPr>
        <p:grpSpPr bwMode="auto">
          <a:xfrm>
            <a:off x="4681538" y="5157788"/>
            <a:ext cx="4462462" cy="1727200"/>
            <a:chOff x="2949" y="3249"/>
            <a:chExt cx="2811" cy="1088"/>
          </a:xfrm>
        </p:grpSpPr>
        <p:sp>
          <p:nvSpPr>
            <p:cNvPr id="38161" name="Rectangle 273" descr="8"/>
            <p:cNvSpPr>
              <a:spLocks noChangeArrowheads="1"/>
            </p:cNvSpPr>
            <p:nvPr/>
          </p:nvSpPr>
          <p:spPr bwMode="auto">
            <a:xfrm>
              <a:off x="3221" y="3249"/>
              <a:ext cx="2517" cy="1088"/>
            </a:xfrm>
            <a:prstGeom prst="rect">
              <a:avLst/>
            </a:prstGeom>
            <a:blipFill dpi="0" rotWithShape="1">
              <a:blip r:embed="rId4" cstate="print"/>
              <a:srcRect/>
              <a:stretch>
                <a:fillRect/>
              </a:stretch>
            </a:blip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8162" name="Freeform 274"/>
            <p:cNvSpPr>
              <a:spLocks/>
            </p:cNvSpPr>
            <p:nvPr/>
          </p:nvSpPr>
          <p:spPr bwMode="auto">
            <a:xfrm>
              <a:off x="2949" y="3249"/>
              <a:ext cx="2811" cy="10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27" y="0"/>
                </a:cxn>
                <a:cxn ang="0">
                  <a:pos x="2767" y="771"/>
                </a:cxn>
                <a:cxn ang="0">
                  <a:pos x="0" y="771"/>
                </a:cxn>
                <a:cxn ang="0">
                  <a:pos x="0" y="0"/>
                </a:cxn>
              </a:cxnLst>
              <a:rect l="0" t="0" r="r" b="b"/>
              <a:pathLst>
                <a:path w="2767" h="771">
                  <a:moveTo>
                    <a:pt x="0" y="0"/>
                  </a:moveTo>
                  <a:lnTo>
                    <a:pt x="227" y="0"/>
                  </a:lnTo>
                  <a:lnTo>
                    <a:pt x="2767" y="771"/>
                  </a:lnTo>
                  <a:lnTo>
                    <a:pt x="0" y="771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808080">
                    <a:gamma/>
                    <a:shade val="46275"/>
                    <a:invGamma/>
                  </a:srgbClr>
                </a:gs>
                <a:gs pos="100000">
                  <a:srgbClr val="808080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7900" name="Group 307"/>
          <p:cNvGrpSpPr>
            <a:grpSpLocks/>
          </p:cNvGrpSpPr>
          <p:nvPr/>
        </p:nvGrpSpPr>
        <p:grpSpPr bwMode="auto">
          <a:xfrm>
            <a:off x="6516688" y="4508500"/>
            <a:ext cx="1223962" cy="2276475"/>
            <a:chOff x="3379" y="2750"/>
            <a:chExt cx="862" cy="1570"/>
          </a:xfrm>
        </p:grpSpPr>
        <p:sp>
          <p:nvSpPr>
            <p:cNvPr id="38180" name="Freeform 292"/>
            <p:cNvSpPr>
              <a:spLocks/>
            </p:cNvSpPr>
            <p:nvPr/>
          </p:nvSpPr>
          <p:spPr bwMode="auto">
            <a:xfrm flipH="1">
              <a:off x="3983" y="4122"/>
              <a:ext cx="258" cy="197"/>
            </a:xfrm>
            <a:custGeom>
              <a:avLst/>
              <a:gdLst/>
              <a:ahLst/>
              <a:cxnLst>
                <a:cxn ang="0">
                  <a:pos x="695" y="68"/>
                </a:cxn>
                <a:cxn ang="0">
                  <a:pos x="650" y="204"/>
                </a:cxn>
                <a:cxn ang="0">
                  <a:pos x="559" y="249"/>
                </a:cxn>
                <a:cxn ang="0">
                  <a:pos x="196" y="295"/>
                </a:cxn>
                <a:cxn ang="0">
                  <a:pos x="60" y="385"/>
                </a:cxn>
                <a:cxn ang="0">
                  <a:pos x="60" y="476"/>
                </a:cxn>
                <a:cxn ang="0">
                  <a:pos x="423" y="476"/>
                </a:cxn>
                <a:cxn ang="0">
                  <a:pos x="650" y="385"/>
                </a:cxn>
                <a:cxn ang="0">
                  <a:pos x="740" y="431"/>
                </a:cxn>
                <a:cxn ang="0">
                  <a:pos x="740" y="476"/>
                </a:cxn>
                <a:cxn ang="0">
                  <a:pos x="967" y="476"/>
                </a:cxn>
                <a:cxn ang="0">
                  <a:pos x="967" y="68"/>
                </a:cxn>
                <a:cxn ang="0">
                  <a:pos x="695" y="68"/>
                </a:cxn>
              </a:cxnLst>
              <a:rect l="0" t="0" r="r" b="b"/>
              <a:pathLst>
                <a:path w="1012" h="544">
                  <a:moveTo>
                    <a:pt x="695" y="68"/>
                  </a:moveTo>
                  <a:cubicBezTo>
                    <a:pt x="642" y="91"/>
                    <a:pt x="673" y="174"/>
                    <a:pt x="650" y="204"/>
                  </a:cubicBezTo>
                  <a:cubicBezTo>
                    <a:pt x="627" y="234"/>
                    <a:pt x="635" y="234"/>
                    <a:pt x="559" y="249"/>
                  </a:cubicBezTo>
                  <a:cubicBezTo>
                    <a:pt x="483" y="264"/>
                    <a:pt x="279" y="272"/>
                    <a:pt x="196" y="295"/>
                  </a:cubicBezTo>
                  <a:cubicBezTo>
                    <a:pt x="113" y="318"/>
                    <a:pt x="83" y="355"/>
                    <a:pt x="60" y="385"/>
                  </a:cubicBezTo>
                  <a:cubicBezTo>
                    <a:pt x="37" y="415"/>
                    <a:pt x="0" y="461"/>
                    <a:pt x="60" y="476"/>
                  </a:cubicBezTo>
                  <a:cubicBezTo>
                    <a:pt x="120" y="491"/>
                    <a:pt x="325" y="491"/>
                    <a:pt x="423" y="476"/>
                  </a:cubicBezTo>
                  <a:cubicBezTo>
                    <a:pt x="521" y="461"/>
                    <a:pt x="597" y="392"/>
                    <a:pt x="650" y="385"/>
                  </a:cubicBezTo>
                  <a:cubicBezTo>
                    <a:pt x="703" y="378"/>
                    <a:pt x="725" y="416"/>
                    <a:pt x="740" y="431"/>
                  </a:cubicBezTo>
                  <a:cubicBezTo>
                    <a:pt x="755" y="446"/>
                    <a:pt x="702" y="469"/>
                    <a:pt x="740" y="476"/>
                  </a:cubicBezTo>
                  <a:cubicBezTo>
                    <a:pt x="778" y="483"/>
                    <a:pt x="929" y="544"/>
                    <a:pt x="967" y="476"/>
                  </a:cubicBezTo>
                  <a:cubicBezTo>
                    <a:pt x="1005" y="408"/>
                    <a:pt x="1012" y="136"/>
                    <a:pt x="967" y="68"/>
                  </a:cubicBezTo>
                  <a:cubicBezTo>
                    <a:pt x="922" y="0"/>
                    <a:pt x="748" y="45"/>
                    <a:pt x="695" y="68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8182" name="Freeform 294"/>
            <p:cNvSpPr>
              <a:spLocks/>
            </p:cNvSpPr>
            <p:nvPr/>
          </p:nvSpPr>
          <p:spPr bwMode="auto">
            <a:xfrm>
              <a:off x="3379" y="4124"/>
              <a:ext cx="258" cy="196"/>
            </a:xfrm>
            <a:custGeom>
              <a:avLst/>
              <a:gdLst/>
              <a:ahLst/>
              <a:cxnLst>
                <a:cxn ang="0">
                  <a:pos x="695" y="68"/>
                </a:cxn>
                <a:cxn ang="0">
                  <a:pos x="650" y="204"/>
                </a:cxn>
                <a:cxn ang="0">
                  <a:pos x="559" y="249"/>
                </a:cxn>
                <a:cxn ang="0">
                  <a:pos x="196" y="295"/>
                </a:cxn>
                <a:cxn ang="0">
                  <a:pos x="60" y="385"/>
                </a:cxn>
                <a:cxn ang="0">
                  <a:pos x="60" y="476"/>
                </a:cxn>
                <a:cxn ang="0">
                  <a:pos x="423" y="476"/>
                </a:cxn>
                <a:cxn ang="0">
                  <a:pos x="650" y="385"/>
                </a:cxn>
                <a:cxn ang="0">
                  <a:pos x="740" y="431"/>
                </a:cxn>
                <a:cxn ang="0">
                  <a:pos x="740" y="476"/>
                </a:cxn>
                <a:cxn ang="0">
                  <a:pos x="967" y="476"/>
                </a:cxn>
                <a:cxn ang="0">
                  <a:pos x="967" y="68"/>
                </a:cxn>
                <a:cxn ang="0">
                  <a:pos x="695" y="68"/>
                </a:cxn>
              </a:cxnLst>
              <a:rect l="0" t="0" r="r" b="b"/>
              <a:pathLst>
                <a:path w="1012" h="544">
                  <a:moveTo>
                    <a:pt x="695" y="68"/>
                  </a:moveTo>
                  <a:cubicBezTo>
                    <a:pt x="642" y="91"/>
                    <a:pt x="673" y="174"/>
                    <a:pt x="650" y="204"/>
                  </a:cubicBezTo>
                  <a:cubicBezTo>
                    <a:pt x="627" y="234"/>
                    <a:pt x="635" y="234"/>
                    <a:pt x="559" y="249"/>
                  </a:cubicBezTo>
                  <a:cubicBezTo>
                    <a:pt x="483" y="264"/>
                    <a:pt x="279" y="272"/>
                    <a:pt x="196" y="295"/>
                  </a:cubicBezTo>
                  <a:cubicBezTo>
                    <a:pt x="113" y="318"/>
                    <a:pt x="83" y="355"/>
                    <a:pt x="60" y="385"/>
                  </a:cubicBezTo>
                  <a:cubicBezTo>
                    <a:pt x="37" y="415"/>
                    <a:pt x="0" y="461"/>
                    <a:pt x="60" y="476"/>
                  </a:cubicBezTo>
                  <a:cubicBezTo>
                    <a:pt x="120" y="491"/>
                    <a:pt x="325" y="491"/>
                    <a:pt x="423" y="476"/>
                  </a:cubicBezTo>
                  <a:cubicBezTo>
                    <a:pt x="521" y="461"/>
                    <a:pt x="597" y="392"/>
                    <a:pt x="650" y="385"/>
                  </a:cubicBezTo>
                  <a:cubicBezTo>
                    <a:pt x="703" y="378"/>
                    <a:pt x="725" y="416"/>
                    <a:pt x="740" y="431"/>
                  </a:cubicBezTo>
                  <a:cubicBezTo>
                    <a:pt x="755" y="446"/>
                    <a:pt x="702" y="469"/>
                    <a:pt x="740" y="476"/>
                  </a:cubicBezTo>
                  <a:cubicBezTo>
                    <a:pt x="778" y="483"/>
                    <a:pt x="929" y="544"/>
                    <a:pt x="967" y="476"/>
                  </a:cubicBezTo>
                  <a:cubicBezTo>
                    <a:pt x="1005" y="408"/>
                    <a:pt x="1012" y="136"/>
                    <a:pt x="967" y="68"/>
                  </a:cubicBezTo>
                  <a:cubicBezTo>
                    <a:pt x="922" y="0"/>
                    <a:pt x="748" y="45"/>
                    <a:pt x="695" y="68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8183" name="Freeform 295"/>
            <p:cNvSpPr>
              <a:spLocks/>
            </p:cNvSpPr>
            <p:nvPr/>
          </p:nvSpPr>
          <p:spPr bwMode="auto">
            <a:xfrm flipH="1">
              <a:off x="4068" y="3444"/>
              <a:ext cx="77" cy="147"/>
            </a:xfrm>
            <a:custGeom>
              <a:avLst/>
              <a:gdLst/>
              <a:ahLst/>
              <a:cxnLst>
                <a:cxn ang="0">
                  <a:pos x="340" y="46"/>
                </a:cxn>
                <a:cxn ang="0">
                  <a:pos x="23" y="635"/>
                </a:cxn>
                <a:cxn ang="0">
                  <a:pos x="204" y="1044"/>
                </a:cxn>
                <a:cxn ang="0">
                  <a:pos x="477" y="862"/>
                </a:cxn>
                <a:cxn ang="0">
                  <a:pos x="431" y="726"/>
                </a:cxn>
                <a:cxn ang="0">
                  <a:pos x="295" y="817"/>
                </a:cxn>
                <a:cxn ang="0">
                  <a:pos x="250" y="681"/>
                </a:cxn>
                <a:cxn ang="0">
                  <a:pos x="386" y="635"/>
                </a:cxn>
                <a:cxn ang="0">
                  <a:pos x="340" y="272"/>
                </a:cxn>
                <a:cxn ang="0">
                  <a:pos x="431" y="726"/>
                </a:cxn>
                <a:cxn ang="0">
                  <a:pos x="613" y="681"/>
                </a:cxn>
                <a:cxn ang="0">
                  <a:pos x="567" y="363"/>
                </a:cxn>
                <a:cxn ang="0">
                  <a:pos x="613" y="91"/>
                </a:cxn>
                <a:cxn ang="0">
                  <a:pos x="386" y="0"/>
                </a:cxn>
                <a:cxn ang="0">
                  <a:pos x="340" y="91"/>
                </a:cxn>
              </a:cxnLst>
              <a:rect l="0" t="0" r="r" b="b"/>
              <a:pathLst>
                <a:path w="643" h="1082">
                  <a:moveTo>
                    <a:pt x="340" y="46"/>
                  </a:moveTo>
                  <a:cubicBezTo>
                    <a:pt x="193" y="257"/>
                    <a:pt x="46" y="469"/>
                    <a:pt x="23" y="635"/>
                  </a:cubicBezTo>
                  <a:cubicBezTo>
                    <a:pt x="0" y="801"/>
                    <a:pt x="129" y="1006"/>
                    <a:pt x="204" y="1044"/>
                  </a:cubicBezTo>
                  <a:cubicBezTo>
                    <a:pt x="279" y="1082"/>
                    <a:pt x="439" y="915"/>
                    <a:pt x="477" y="862"/>
                  </a:cubicBezTo>
                  <a:cubicBezTo>
                    <a:pt x="515" y="809"/>
                    <a:pt x="461" y="733"/>
                    <a:pt x="431" y="726"/>
                  </a:cubicBezTo>
                  <a:cubicBezTo>
                    <a:pt x="401" y="719"/>
                    <a:pt x="325" y="824"/>
                    <a:pt x="295" y="817"/>
                  </a:cubicBezTo>
                  <a:cubicBezTo>
                    <a:pt x="265" y="810"/>
                    <a:pt x="235" y="711"/>
                    <a:pt x="250" y="681"/>
                  </a:cubicBezTo>
                  <a:cubicBezTo>
                    <a:pt x="265" y="651"/>
                    <a:pt x="371" y="703"/>
                    <a:pt x="386" y="635"/>
                  </a:cubicBezTo>
                  <a:cubicBezTo>
                    <a:pt x="401" y="567"/>
                    <a:pt x="333" y="257"/>
                    <a:pt x="340" y="272"/>
                  </a:cubicBezTo>
                  <a:cubicBezTo>
                    <a:pt x="347" y="287"/>
                    <a:pt x="386" y="658"/>
                    <a:pt x="431" y="726"/>
                  </a:cubicBezTo>
                  <a:cubicBezTo>
                    <a:pt x="476" y="794"/>
                    <a:pt x="590" y="742"/>
                    <a:pt x="613" y="681"/>
                  </a:cubicBezTo>
                  <a:cubicBezTo>
                    <a:pt x="636" y="620"/>
                    <a:pt x="567" y="461"/>
                    <a:pt x="567" y="363"/>
                  </a:cubicBezTo>
                  <a:cubicBezTo>
                    <a:pt x="567" y="265"/>
                    <a:pt x="643" y="151"/>
                    <a:pt x="613" y="91"/>
                  </a:cubicBezTo>
                  <a:cubicBezTo>
                    <a:pt x="583" y="31"/>
                    <a:pt x="431" y="0"/>
                    <a:pt x="386" y="0"/>
                  </a:cubicBezTo>
                  <a:cubicBezTo>
                    <a:pt x="341" y="0"/>
                    <a:pt x="340" y="45"/>
                    <a:pt x="340" y="91"/>
                  </a:cubicBezTo>
                </a:path>
              </a:pathLst>
            </a:cu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8184" name="Freeform 296"/>
            <p:cNvSpPr>
              <a:spLocks/>
            </p:cNvSpPr>
            <p:nvPr/>
          </p:nvSpPr>
          <p:spPr bwMode="auto">
            <a:xfrm>
              <a:off x="3446" y="3444"/>
              <a:ext cx="77" cy="147"/>
            </a:xfrm>
            <a:custGeom>
              <a:avLst/>
              <a:gdLst/>
              <a:ahLst/>
              <a:cxnLst>
                <a:cxn ang="0">
                  <a:pos x="340" y="46"/>
                </a:cxn>
                <a:cxn ang="0">
                  <a:pos x="23" y="635"/>
                </a:cxn>
                <a:cxn ang="0">
                  <a:pos x="204" y="1044"/>
                </a:cxn>
                <a:cxn ang="0">
                  <a:pos x="477" y="862"/>
                </a:cxn>
                <a:cxn ang="0">
                  <a:pos x="431" y="726"/>
                </a:cxn>
                <a:cxn ang="0">
                  <a:pos x="295" y="817"/>
                </a:cxn>
                <a:cxn ang="0">
                  <a:pos x="250" y="681"/>
                </a:cxn>
                <a:cxn ang="0">
                  <a:pos x="386" y="635"/>
                </a:cxn>
                <a:cxn ang="0">
                  <a:pos x="340" y="272"/>
                </a:cxn>
                <a:cxn ang="0">
                  <a:pos x="431" y="726"/>
                </a:cxn>
                <a:cxn ang="0">
                  <a:pos x="613" y="681"/>
                </a:cxn>
                <a:cxn ang="0">
                  <a:pos x="567" y="363"/>
                </a:cxn>
                <a:cxn ang="0">
                  <a:pos x="613" y="91"/>
                </a:cxn>
                <a:cxn ang="0">
                  <a:pos x="386" y="0"/>
                </a:cxn>
                <a:cxn ang="0">
                  <a:pos x="340" y="91"/>
                </a:cxn>
              </a:cxnLst>
              <a:rect l="0" t="0" r="r" b="b"/>
              <a:pathLst>
                <a:path w="643" h="1082">
                  <a:moveTo>
                    <a:pt x="340" y="46"/>
                  </a:moveTo>
                  <a:cubicBezTo>
                    <a:pt x="193" y="257"/>
                    <a:pt x="46" y="469"/>
                    <a:pt x="23" y="635"/>
                  </a:cubicBezTo>
                  <a:cubicBezTo>
                    <a:pt x="0" y="801"/>
                    <a:pt x="129" y="1006"/>
                    <a:pt x="204" y="1044"/>
                  </a:cubicBezTo>
                  <a:cubicBezTo>
                    <a:pt x="279" y="1082"/>
                    <a:pt x="439" y="915"/>
                    <a:pt x="477" y="862"/>
                  </a:cubicBezTo>
                  <a:cubicBezTo>
                    <a:pt x="515" y="809"/>
                    <a:pt x="461" y="733"/>
                    <a:pt x="431" y="726"/>
                  </a:cubicBezTo>
                  <a:cubicBezTo>
                    <a:pt x="401" y="719"/>
                    <a:pt x="325" y="824"/>
                    <a:pt x="295" y="817"/>
                  </a:cubicBezTo>
                  <a:cubicBezTo>
                    <a:pt x="265" y="810"/>
                    <a:pt x="235" y="711"/>
                    <a:pt x="250" y="681"/>
                  </a:cubicBezTo>
                  <a:cubicBezTo>
                    <a:pt x="265" y="651"/>
                    <a:pt x="371" y="703"/>
                    <a:pt x="386" y="635"/>
                  </a:cubicBezTo>
                  <a:cubicBezTo>
                    <a:pt x="401" y="567"/>
                    <a:pt x="333" y="257"/>
                    <a:pt x="340" y="272"/>
                  </a:cubicBezTo>
                  <a:cubicBezTo>
                    <a:pt x="347" y="287"/>
                    <a:pt x="386" y="658"/>
                    <a:pt x="431" y="726"/>
                  </a:cubicBezTo>
                  <a:cubicBezTo>
                    <a:pt x="476" y="794"/>
                    <a:pt x="590" y="742"/>
                    <a:pt x="613" y="681"/>
                  </a:cubicBezTo>
                  <a:cubicBezTo>
                    <a:pt x="636" y="620"/>
                    <a:pt x="567" y="461"/>
                    <a:pt x="567" y="363"/>
                  </a:cubicBezTo>
                  <a:cubicBezTo>
                    <a:pt x="567" y="265"/>
                    <a:pt x="643" y="151"/>
                    <a:pt x="613" y="91"/>
                  </a:cubicBezTo>
                  <a:cubicBezTo>
                    <a:pt x="583" y="31"/>
                    <a:pt x="431" y="0"/>
                    <a:pt x="386" y="0"/>
                  </a:cubicBezTo>
                  <a:cubicBezTo>
                    <a:pt x="341" y="0"/>
                    <a:pt x="340" y="45"/>
                    <a:pt x="340" y="91"/>
                  </a:cubicBezTo>
                </a:path>
              </a:pathLst>
            </a:cu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8185" name="Freeform 297" descr="Джинсовая ткань"/>
            <p:cNvSpPr>
              <a:spLocks/>
            </p:cNvSpPr>
            <p:nvPr/>
          </p:nvSpPr>
          <p:spPr bwMode="auto">
            <a:xfrm>
              <a:off x="3561" y="3012"/>
              <a:ext cx="450" cy="553"/>
            </a:xfrm>
            <a:custGeom>
              <a:avLst/>
              <a:gdLst/>
              <a:ahLst/>
              <a:cxnLst>
                <a:cxn ang="0">
                  <a:pos x="356" y="15"/>
                </a:cxn>
                <a:cxn ang="0">
                  <a:pos x="38" y="197"/>
                </a:cxn>
                <a:cxn ang="0">
                  <a:pos x="129" y="877"/>
                </a:cxn>
                <a:cxn ang="0">
                  <a:pos x="673" y="968"/>
                </a:cxn>
                <a:cxn ang="0">
                  <a:pos x="809" y="333"/>
                </a:cxn>
                <a:cxn ang="0">
                  <a:pos x="718" y="106"/>
                </a:cxn>
                <a:cxn ang="0">
                  <a:pos x="356" y="15"/>
                </a:cxn>
              </a:cxnLst>
              <a:rect l="0" t="0" r="r" b="b"/>
              <a:pathLst>
                <a:path w="816" h="1059">
                  <a:moveTo>
                    <a:pt x="356" y="15"/>
                  </a:moveTo>
                  <a:cubicBezTo>
                    <a:pt x="243" y="30"/>
                    <a:pt x="76" y="53"/>
                    <a:pt x="38" y="197"/>
                  </a:cubicBezTo>
                  <a:cubicBezTo>
                    <a:pt x="0" y="341"/>
                    <a:pt x="23" y="749"/>
                    <a:pt x="129" y="877"/>
                  </a:cubicBezTo>
                  <a:cubicBezTo>
                    <a:pt x="235" y="1005"/>
                    <a:pt x="560" y="1059"/>
                    <a:pt x="673" y="968"/>
                  </a:cubicBezTo>
                  <a:cubicBezTo>
                    <a:pt x="786" y="877"/>
                    <a:pt x="802" y="477"/>
                    <a:pt x="809" y="333"/>
                  </a:cubicBezTo>
                  <a:cubicBezTo>
                    <a:pt x="816" y="189"/>
                    <a:pt x="794" y="159"/>
                    <a:pt x="718" y="106"/>
                  </a:cubicBezTo>
                  <a:cubicBezTo>
                    <a:pt x="642" y="53"/>
                    <a:pt x="469" y="0"/>
                    <a:pt x="356" y="15"/>
                  </a:cubicBezTo>
                  <a:close/>
                </a:path>
              </a:pathLst>
            </a:cu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8186" name="Freeform 298"/>
            <p:cNvSpPr>
              <a:spLocks/>
            </p:cNvSpPr>
            <p:nvPr/>
          </p:nvSpPr>
          <p:spPr bwMode="auto">
            <a:xfrm>
              <a:off x="3739" y="2779"/>
              <a:ext cx="138" cy="298"/>
            </a:xfrm>
            <a:custGeom>
              <a:avLst/>
              <a:gdLst/>
              <a:ahLst/>
              <a:cxnLst>
                <a:cxn ang="0">
                  <a:pos x="0" y="256"/>
                </a:cxn>
                <a:cxn ang="0">
                  <a:pos x="30" y="433"/>
                </a:cxn>
                <a:cxn ang="0">
                  <a:pos x="192" y="418"/>
                </a:cxn>
                <a:cxn ang="0">
                  <a:pos x="140" y="270"/>
                </a:cxn>
                <a:cxn ang="0">
                  <a:pos x="89" y="130"/>
                </a:cxn>
                <a:cxn ang="0">
                  <a:pos x="0" y="256"/>
                </a:cxn>
              </a:cxnLst>
              <a:rect l="0" t="0" r="r" b="b"/>
              <a:pathLst>
                <a:path w="218" h="448">
                  <a:moveTo>
                    <a:pt x="0" y="256"/>
                  </a:moveTo>
                  <a:cubicBezTo>
                    <a:pt x="14" y="315"/>
                    <a:pt x="9" y="375"/>
                    <a:pt x="30" y="433"/>
                  </a:cubicBezTo>
                  <a:cubicBezTo>
                    <a:pt x="84" y="428"/>
                    <a:pt x="147" y="448"/>
                    <a:pt x="192" y="418"/>
                  </a:cubicBezTo>
                  <a:cubicBezTo>
                    <a:pt x="218" y="401"/>
                    <a:pt x="158" y="288"/>
                    <a:pt x="140" y="270"/>
                  </a:cubicBezTo>
                  <a:cubicBezTo>
                    <a:pt x="119" y="0"/>
                    <a:pt x="167" y="77"/>
                    <a:pt x="89" y="130"/>
                  </a:cubicBezTo>
                  <a:cubicBezTo>
                    <a:pt x="65" y="178"/>
                    <a:pt x="24" y="207"/>
                    <a:pt x="0" y="256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grpSp>
          <p:nvGrpSpPr>
            <p:cNvPr id="37904" name="Group 299"/>
            <p:cNvGrpSpPr>
              <a:grpSpLocks/>
            </p:cNvGrpSpPr>
            <p:nvPr/>
          </p:nvGrpSpPr>
          <p:grpSpPr bwMode="auto">
            <a:xfrm>
              <a:off x="3646" y="2750"/>
              <a:ext cx="222" cy="272"/>
              <a:chOff x="2983" y="754"/>
              <a:chExt cx="1857" cy="2126"/>
            </a:xfrm>
          </p:grpSpPr>
          <p:sp>
            <p:nvSpPr>
              <p:cNvPr id="38188" name="Freeform 300"/>
              <p:cNvSpPr>
                <a:spLocks/>
              </p:cNvSpPr>
              <p:nvPr/>
            </p:nvSpPr>
            <p:spPr bwMode="auto">
              <a:xfrm>
                <a:off x="2983" y="798"/>
                <a:ext cx="1640" cy="2082"/>
              </a:xfrm>
              <a:custGeom>
                <a:avLst/>
                <a:gdLst/>
                <a:ahLst/>
                <a:cxnLst>
                  <a:cxn ang="0">
                    <a:pos x="820" y="7"/>
                  </a:cxn>
                  <a:cxn ang="0">
                    <a:pos x="539" y="81"/>
                  </a:cxn>
                  <a:cxn ang="0">
                    <a:pos x="333" y="192"/>
                  </a:cxn>
                  <a:cxn ang="0">
                    <a:pos x="222" y="302"/>
                  </a:cxn>
                  <a:cxn ang="0">
                    <a:pos x="89" y="516"/>
                  </a:cxn>
                  <a:cxn ang="0">
                    <a:pos x="170" y="627"/>
                  </a:cxn>
                  <a:cxn ang="0">
                    <a:pos x="155" y="1070"/>
                  </a:cxn>
                  <a:cxn ang="0">
                    <a:pos x="96" y="1196"/>
                  </a:cxn>
                  <a:cxn ang="0">
                    <a:pos x="0" y="1366"/>
                  </a:cxn>
                  <a:cxn ang="0">
                    <a:pos x="185" y="1580"/>
                  </a:cxn>
                  <a:cxn ang="0">
                    <a:pos x="237" y="1632"/>
                  </a:cxn>
                  <a:cxn ang="0">
                    <a:pos x="355" y="1764"/>
                  </a:cxn>
                  <a:cxn ang="0">
                    <a:pos x="569" y="2067"/>
                  </a:cxn>
                  <a:cxn ang="0">
                    <a:pos x="857" y="2052"/>
                  </a:cxn>
                  <a:cxn ang="0">
                    <a:pos x="1005" y="1956"/>
                  </a:cxn>
                  <a:cxn ang="0">
                    <a:pos x="1167" y="1816"/>
                  </a:cxn>
                  <a:cxn ang="0">
                    <a:pos x="1293" y="1683"/>
                  </a:cxn>
                  <a:cxn ang="0">
                    <a:pos x="1330" y="1609"/>
                  </a:cxn>
                  <a:cxn ang="0">
                    <a:pos x="1389" y="1462"/>
                  </a:cxn>
                  <a:cxn ang="0">
                    <a:pos x="1485" y="1373"/>
                  </a:cxn>
                  <a:cxn ang="0">
                    <a:pos x="1573" y="1255"/>
                  </a:cxn>
                  <a:cxn ang="0">
                    <a:pos x="1640" y="1107"/>
                  </a:cxn>
                  <a:cxn ang="0">
                    <a:pos x="1485" y="967"/>
                  </a:cxn>
                  <a:cxn ang="0">
                    <a:pos x="1359" y="967"/>
                  </a:cxn>
                  <a:cxn ang="0">
                    <a:pos x="1293" y="886"/>
                  </a:cxn>
                  <a:cxn ang="0">
                    <a:pos x="1204" y="672"/>
                  </a:cxn>
                  <a:cxn ang="0">
                    <a:pos x="997" y="539"/>
                  </a:cxn>
                  <a:cxn ang="0">
                    <a:pos x="975" y="295"/>
                  </a:cxn>
                  <a:cxn ang="0">
                    <a:pos x="909" y="324"/>
                  </a:cxn>
                  <a:cxn ang="0">
                    <a:pos x="643" y="391"/>
                  </a:cxn>
                  <a:cxn ang="0">
                    <a:pos x="599" y="413"/>
                  </a:cxn>
                  <a:cxn ang="0">
                    <a:pos x="473" y="531"/>
                  </a:cxn>
                  <a:cxn ang="0">
                    <a:pos x="67" y="605"/>
                  </a:cxn>
                </a:cxnLst>
                <a:rect l="0" t="0" r="r" b="b"/>
                <a:pathLst>
                  <a:path w="1640" h="2082">
                    <a:moveTo>
                      <a:pt x="1182" y="29"/>
                    </a:moveTo>
                    <a:cubicBezTo>
                      <a:pt x="1053" y="16"/>
                      <a:pt x="949" y="0"/>
                      <a:pt x="820" y="7"/>
                    </a:cubicBezTo>
                    <a:cubicBezTo>
                      <a:pt x="777" y="15"/>
                      <a:pt x="738" y="29"/>
                      <a:pt x="695" y="36"/>
                    </a:cubicBezTo>
                    <a:cubicBezTo>
                      <a:pt x="648" y="52"/>
                      <a:pt x="580" y="53"/>
                      <a:pt x="539" y="81"/>
                    </a:cubicBezTo>
                    <a:cubicBezTo>
                      <a:pt x="508" y="102"/>
                      <a:pt x="445" y="126"/>
                      <a:pt x="407" y="140"/>
                    </a:cubicBezTo>
                    <a:cubicBezTo>
                      <a:pt x="384" y="162"/>
                      <a:pt x="357" y="172"/>
                      <a:pt x="333" y="192"/>
                    </a:cubicBezTo>
                    <a:cubicBezTo>
                      <a:pt x="285" y="232"/>
                      <a:pt x="337" y="198"/>
                      <a:pt x="288" y="228"/>
                    </a:cubicBezTo>
                    <a:cubicBezTo>
                      <a:pt x="244" y="290"/>
                      <a:pt x="268" y="267"/>
                      <a:pt x="222" y="302"/>
                    </a:cubicBezTo>
                    <a:cubicBezTo>
                      <a:pt x="211" y="335"/>
                      <a:pt x="177" y="356"/>
                      <a:pt x="155" y="384"/>
                    </a:cubicBezTo>
                    <a:cubicBezTo>
                      <a:pt x="123" y="426"/>
                      <a:pt x="118" y="474"/>
                      <a:pt x="89" y="516"/>
                    </a:cubicBezTo>
                    <a:cubicBezTo>
                      <a:pt x="91" y="543"/>
                      <a:pt x="76" y="579"/>
                      <a:pt x="96" y="598"/>
                    </a:cubicBezTo>
                    <a:cubicBezTo>
                      <a:pt x="159" y="657"/>
                      <a:pt x="212" y="565"/>
                      <a:pt x="170" y="627"/>
                    </a:cubicBezTo>
                    <a:cubicBezTo>
                      <a:pt x="158" y="718"/>
                      <a:pt x="129" y="833"/>
                      <a:pt x="185" y="915"/>
                    </a:cubicBezTo>
                    <a:cubicBezTo>
                      <a:pt x="202" y="968"/>
                      <a:pt x="185" y="1025"/>
                      <a:pt x="155" y="1070"/>
                    </a:cubicBezTo>
                    <a:cubicBezTo>
                      <a:pt x="136" y="1132"/>
                      <a:pt x="150" y="1102"/>
                      <a:pt x="111" y="1159"/>
                    </a:cubicBezTo>
                    <a:cubicBezTo>
                      <a:pt x="104" y="1170"/>
                      <a:pt x="101" y="1184"/>
                      <a:pt x="96" y="1196"/>
                    </a:cubicBezTo>
                    <a:cubicBezTo>
                      <a:pt x="80" y="1232"/>
                      <a:pt x="59" y="1267"/>
                      <a:pt x="37" y="1299"/>
                    </a:cubicBezTo>
                    <a:cubicBezTo>
                      <a:pt x="29" y="1323"/>
                      <a:pt x="0" y="1366"/>
                      <a:pt x="0" y="1366"/>
                    </a:cubicBezTo>
                    <a:cubicBezTo>
                      <a:pt x="63" y="1404"/>
                      <a:pt x="138" y="1410"/>
                      <a:pt x="207" y="1432"/>
                    </a:cubicBezTo>
                    <a:cubicBezTo>
                      <a:pt x="262" y="1470"/>
                      <a:pt x="214" y="1538"/>
                      <a:pt x="185" y="1580"/>
                    </a:cubicBezTo>
                    <a:cubicBezTo>
                      <a:pt x="187" y="1587"/>
                      <a:pt x="187" y="1597"/>
                      <a:pt x="192" y="1602"/>
                    </a:cubicBezTo>
                    <a:cubicBezTo>
                      <a:pt x="205" y="1615"/>
                      <a:pt x="237" y="1632"/>
                      <a:pt x="237" y="1632"/>
                    </a:cubicBezTo>
                    <a:cubicBezTo>
                      <a:pt x="250" y="1674"/>
                      <a:pt x="225" y="1705"/>
                      <a:pt x="274" y="1720"/>
                    </a:cubicBezTo>
                    <a:cubicBezTo>
                      <a:pt x="299" y="1737"/>
                      <a:pt x="355" y="1764"/>
                      <a:pt x="355" y="1764"/>
                    </a:cubicBezTo>
                    <a:cubicBezTo>
                      <a:pt x="377" y="1787"/>
                      <a:pt x="389" y="1812"/>
                      <a:pt x="407" y="1838"/>
                    </a:cubicBezTo>
                    <a:cubicBezTo>
                      <a:pt x="426" y="1936"/>
                      <a:pt x="466" y="2032"/>
                      <a:pt x="569" y="2067"/>
                    </a:cubicBezTo>
                    <a:cubicBezTo>
                      <a:pt x="607" y="2080"/>
                      <a:pt x="682" y="2080"/>
                      <a:pt x="709" y="2082"/>
                    </a:cubicBezTo>
                    <a:cubicBezTo>
                      <a:pt x="736" y="2078"/>
                      <a:pt x="821" y="2072"/>
                      <a:pt x="857" y="2052"/>
                    </a:cubicBezTo>
                    <a:cubicBezTo>
                      <a:pt x="881" y="2038"/>
                      <a:pt x="900" y="2016"/>
                      <a:pt x="923" y="2001"/>
                    </a:cubicBezTo>
                    <a:cubicBezTo>
                      <a:pt x="948" y="1984"/>
                      <a:pt x="980" y="1974"/>
                      <a:pt x="1005" y="1956"/>
                    </a:cubicBezTo>
                    <a:cubicBezTo>
                      <a:pt x="1047" y="1926"/>
                      <a:pt x="1080" y="1883"/>
                      <a:pt x="1123" y="1853"/>
                    </a:cubicBezTo>
                    <a:cubicBezTo>
                      <a:pt x="1153" y="1810"/>
                      <a:pt x="1120" y="1850"/>
                      <a:pt x="1167" y="1816"/>
                    </a:cubicBezTo>
                    <a:cubicBezTo>
                      <a:pt x="1200" y="1792"/>
                      <a:pt x="1180" y="1794"/>
                      <a:pt x="1211" y="1764"/>
                    </a:cubicBezTo>
                    <a:cubicBezTo>
                      <a:pt x="1239" y="1737"/>
                      <a:pt x="1270" y="1716"/>
                      <a:pt x="1293" y="1683"/>
                    </a:cubicBezTo>
                    <a:cubicBezTo>
                      <a:pt x="1314" y="1618"/>
                      <a:pt x="1280" y="1711"/>
                      <a:pt x="1322" y="1639"/>
                    </a:cubicBezTo>
                    <a:cubicBezTo>
                      <a:pt x="1327" y="1630"/>
                      <a:pt x="1326" y="1619"/>
                      <a:pt x="1330" y="1609"/>
                    </a:cubicBezTo>
                    <a:cubicBezTo>
                      <a:pt x="1338" y="1591"/>
                      <a:pt x="1351" y="1576"/>
                      <a:pt x="1359" y="1558"/>
                    </a:cubicBezTo>
                    <a:cubicBezTo>
                      <a:pt x="1373" y="1527"/>
                      <a:pt x="1378" y="1494"/>
                      <a:pt x="1389" y="1462"/>
                    </a:cubicBezTo>
                    <a:cubicBezTo>
                      <a:pt x="1402" y="1424"/>
                      <a:pt x="1398" y="1388"/>
                      <a:pt x="1433" y="1366"/>
                    </a:cubicBezTo>
                    <a:cubicBezTo>
                      <a:pt x="1450" y="1368"/>
                      <a:pt x="1468" y="1376"/>
                      <a:pt x="1485" y="1373"/>
                    </a:cubicBezTo>
                    <a:cubicBezTo>
                      <a:pt x="1512" y="1368"/>
                      <a:pt x="1516" y="1316"/>
                      <a:pt x="1529" y="1299"/>
                    </a:cubicBezTo>
                    <a:cubicBezTo>
                      <a:pt x="1542" y="1283"/>
                      <a:pt x="1561" y="1272"/>
                      <a:pt x="1573" y="1255"/>
                    </a:cubicBezTo>
                    <a:cubicBezTo>
                      <a:pt x="1585" y="1238"/>
                      <a:pt x="1598" y="1220"/>
                      <a:pt x="1610" y="1203"/>
                    </a:cubicBezTo>
                    <a:cubicBezTo>
                      <a:pt x="1628" y="1178"/>
                      <a:pt x="1630" y="1136"/>
                      <a:pt x="1640" y="1107"/>
                    </a:cubicBezTo>
                    <a:cubicBezTo>
                      <a:pt x="1623" y="973"/>
                      <a:pt x="1637" y="1017"/>
                      <a:pt x="1588" y="945"/>
                    </a:cubicBezTo>
                    <a:cubicBezTo>
                      <a:pt x="1546" y="950"/>
                      <a:pt x="1523" y="955"/>
                      <a:pt x="1485" y="967"/>
                    </a:cubicBezTo>
                    <a:cubicBezTo>
                      <a:pt x="1429" y="1023"/>
                      <a:pt x="1441" y="1001"/>
                      <a:pt x="1426" y="923"/>
                    </a:cubicBezTo>
                    <a:cubicBezTo>
                      <a:pt x="1401" y="938"/>
                      <a:pt x="1387" y="958"/>
                      <a:pt x="1359" y="967"/>
                    </a:cubicBezTo>
                    <a:cubicBezTo>
                      <a:pt x="1332" y="1007"/>
                      <a:pt x="1307" y="998"/>
                      <a:pt x="1256" y="1004"/>
                    </a:cubicBezTo>
                    <a:cubicBezTo>
                      <a:pt x="1240" y="960"/>
                      <a:pt x="1278" y="927"/>
                      <a:pt x="1293" y="886"/>
                    </a:cubicBezTo>
                    <a:cubicBezTo>
                      <a:pt x="1288" y="834"/>
                      <a:pt x="1288" y="782"/>
                      <a:pt x="1278" y="731"/>
                    </a:cubicBezTo>
                    <a:cubicBezTo>
                      <a:pt x="1271" y="697"/>
                      <a:pt x="1228" y="686"/>
                      <a:pt x="1204" y="672"/>
                    </a:cubicBezTo>
                    <a:cubicBezTo>
                      <a:pt x="1163" y="648"/>
                      <a:pt x="1129" y="619"/>
                      <a:pt x="1086" y="598"/>
                    </a:cubicBezTo>
                    <a:cubicBezTo>
                      <a:pt x="1059" y="571"/>
                      <a:pt x="1033" y="550"/>
                      <a:pt x="997" y="539"/>
                    </a:cubicBezTo>
                    <a:cubicBezTo>
                      <a:pt x="932" y="471"/>
                      <a:pt x="965" y="396"/>
                      <a:pt x="990" y="317"/>
                    </a:cubicBezTo>
                    <a:cubicBezTo>
                      <a:pt x="985" y="310"/>
                      <a:pt x="984" y="297"/>
                      <a:pt x="975" y="295"/>
                    </a:cubicBezTo>
                    <a:cubicBezTo>
                      <a:pt x="966" y="293"/>
                      <a:pt x="961" y="306"/>
                      <a:pt x="953" y="310"/>
                    </a:cubicBezTo>
                    <a:cubicBezTo>
                      <a:pt x="939" y="316"/>
                      <a:pt x="923" y="319"/>
                      <a:pt x="909" y="324"/>
                    </a:cubicBezTo>
                    <a:cubicBezTo>
                      <a:pt x="855" y="344"/>
                      <a:pt x="803" y="352"/>
                      <a:pt x="746" y="361"/>
                    </a:cubicBezTo>
                    <a:cubicBezTo>
                      <a:pt x="712" y="373"/>
                      <a:pt x="677" y="380"/>
                      <a:pt x="643" y="391"/>
                    </a:cubicBezTo>
                    <a:cubicBezTo>
                      <a:pt x="636" y="396"/>
                      <a:pt x="629" y="402"/>
                      <a:pt x="621" y="406"/>
                    </a:cubicBezTo>
                    <a:cubicBezTo>
                      <a:pt x="614" y="409"/>
                      <a:pt x="605" y="409"/>
                      <a:pt x="599" y="413"/>
                    </a:cubicBezTo>
                    <a:cubicBezTo>
                      <a:pt x="539" y="452"/>
                      <a:pt x="609" y="423"/>
                      <a:pt x="554" y="443"/>
                    </a:cubicBezTo>
                    <a:cubicBezTo>
                      <a:pt x="535" y="462"/>
                      <a:pt x="497" y="515"/>
                      <a:pt x="473" y="531"/>
                    </a:cubicBezTo>
                    <a:cubicBezTo>
                      <a:pt x="383" y="592"/>
                      <a:pt x="235" y="580"/>
                      <a:pt x="141" y="583"/>
                    </a:cubicBezTo>
                    <a:cubicBezTo>
                      <a:pt x="126" y="588"/>
                      <a:pt x="76" y="596"/>
                      <a:pt x="67" y="605"/>
                    </a:cubicBezTo>
                    <a:cubicBezTo>
                      <a:pt x="65" y="607"/>
                      <a:pt x="72" y="610"/>
                      <a:pt x="74" y="612"/>
                    </a:cubicBezTo>
                  </a:path>
                </a:pathLst>
              </a:custGeom>
              <a:solidFill>
                <a:schemeClr val="tx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8189" name="Freeform 301"/>
              <p:cNvSpPr>
                <a:spLocks/>
              </p:cNvSpPr>
              <p:nvPr/>
            </p:nvSpPr>
            <p:spPr bwMode="auto">
              <a:xfrm>
                <a:off x="2990" y="754"/>
                <a:ext cx="1850" cy="1724"/>
              </a:xfrm>
              <a:custGeom>
                <a:avLst/>
                <a:gdLst/>
                <a:ahLst/>
                <a:cxnLst>
                  <a:cxn ang="0">
                    <a:pos x="897" y="317"/>
                  </a:cxn>
                  <a:cxn ang="0">
                    <a:pos x="683" y="369"/>
                  </a:cxn>
                  <a:cxn ang="0">
                    <a:pos x="572" y="406"/>
                  </a:cxn>
                  <a:cxn ang="0">
                    <a:pos x="520" y="435"/>
                  </a:cxn>
                  <a:cxn ang="0">
                    <a:pos x="343" y="546"/>
                  </a:cxn>
                  <a:cxn ang="0">
                    <a:pos x="181" y="554"/>
                  </a:cxn>
                  <a:cxn ang="0">
                    <a:pos x="18" y="546"/>
                  </a:cxn>
                  <a:cxn ang="0">
                    <a:pos x="63" y="502"/>
                  </a:cxn>
                  <a:cxn ang="0">
                    <a:pos x="114" y="428"/>
                  </a:cxn>
                  <a:cxn ang="0">
                    <a:pos x="247" y="214"/>
                  </a:cxn>
                  <a:cxn ang="0">
                    <a:pos x="269" y="192"/>
                  </a:cxn>
                  <a:cxn ang="0">
                    <a:pos x="299" y="177"/>
                  </a:cxn>
                  <a:cxn ang="0">
                    <a:pos x="314" y="155"/>
                  </a:cxn>
                  <a:cxn ang="0">
                    <a:pos x="380" y="125"/>
                  </a:cxn>
                  <a:cxn ang="0">
                    <a:pos x="491" y="59"/>
                  </a:cxn>
                  <a:cxn ang="0">
                    <a:pos x="565" y="0"/>
                  </a:cxn>
                  <a:cxn ang="0">
                    <a:pos x="1222" y="22"/>
                  </a:cxn>
                  <a:cxn ang="0">
                    <a:pos x="1362" y="44"/>
                  </a:cxn>
                  <a:cxn ang="0">
                    <a:pos x="1443" y="66"/>
                  </a:cxn>
                  <a:cxn ang="0">
                    <a:pos x="1547" y="140"/>
                  </a:cxn>
                  <a:cxn ang="0">
                    <a:pos x="1650" y="214"/>
                  </a:cxn>
                  <a:cxn ang="0">
                    <a:pos x="1739" y="332"/>
                  </a:cxn>
                  <a:cxn ang="0">
                    <a:pos x="1761" y="664"/>
                  </a:cxn>
                  <a:cxn ang="0">
                    <a:pos x="1783" y="967"/>
                  </a:cxn>
                  <a:cxn ang="0">
                    <a:pos x="1798" y="1152"/>
                  </a:cxn>
                  <a:cxn ang="0">
                    <a:pos x="1850" y="1447"/>
                  </a:cxn>
                  <a:cxn ang="0">
                    <a:pos x="1835" y="1491"/>
                  </a:cxn>
                  <a:cxn ang="0">
                    <a:pos x="1783" y="1477"/>
                  </a:cxn>
                  <a:cxn ang="0">
                    <a:pos x="1650" y="1403"/>
                  </a:cxn>
                  <a:cxn ang="0">
                    <a:pos x="1613" y="1388"/>
                  </a:cxn>
                  <a:cxn ang="0">
                    <a:pos x="1569" y="1358"/>
                  </a:cxn>
                  <a:cxn ang="0">
                    <a:pos x="1532" y="1322"/>
                  </a:cxn>
                  <a:cxn ang="0">
                    <a:pos x="1495" y="1277"/>
                  </a:cxn>
                  <a:cxn ang="0">
                    <a:pos x="1532" y="1203"/>
                  </a:cxn>
                  <a:cxn ang="0">
                    <a:pos x="1576" y="1174"/>
                  </a:cxn>
                  <a:cxn ang="0">
                    <a:pos x="1554" y="915"/>
                  </a:cxn>
                  <a:cxn ang="0">
                    <a:pos x="1466" y="952"/>
                  </a:cxn>
                  <a:cxn ang="0">
                    <a:pos x="1466" y="952"/>
                  </a:cxn>
                  <a:cxn ang="0">
                    <a:pos x="1384" y="982"/>
                  </a:cxn>
                  <a:cxn ang="0">
                    <a:pos x="1340" y="1011"/>
                  </a:cxn>
                  <a:cxn ang="0">
                    <a:pos x="1237" y="1026"/>
                  </a:cxn>
                  <a:cxn ang="0">
                    <a:pos x="1170" y="1011"/>
                  </a:cxn>
                  <a:cxn ang="0">
                    <a:pos x="1155" y="989"/>
                  </a:cxn>
                  <a:cxn ang="0">
                    <a:pos x="1185" y="805"/>
                  </a:cxn>
                  <a:cxn ang="0">
                    <a:pos x="1089" y="657"/>
                  </a:cxn>
                  <a:cxn ang="0">
                    <a:pos x="971" y="598"/>
                  </a:cxn>
                  <a:cxn ang="0">
                    <a:pos x="882" y="517"/>
                  </a:cxn>
                  <a:cxn ang="0">
                    <a:pos x="867" y="472"/>
                  </a:cxn>
                  <a:cxn ang="0">
                    <a:pos x="816" y="325"/>
                  </a:cxn>
                </a:cxnLst>
                <a:rect l="0" t="0" r="r" b="b"/>
                <a:pathLst>
                  <a:path w="1850" h="1498">
                    <a:moveTo>
                      <a:pt x="897" y="317"/>
                    </a:moveTo>
                    <a:cubicBezTo>
                      <a:pt x="824" y="330"/>
                      <a:pt x="755" y="352"/>
                      <a:pt x="683" y="369"/>
                    </a:cubicBezTo>
                    <a:cubicBezTo>
                      <a:pt x="647" y="387"/>
                      <a:pt x="611" y="396"/>
                      <a:pt x="572" y="406"/>
                    </a:cubicBezTo>
                    <a:cubicBezTo>
                      <a:pt x="556" y="417"/>
                      <a:pt x="536" y="423"/>
                      <a:pt x="520" y="435"/>
                    </a:cubicBezTo>
                    <a:cubicBezTo>
                      <a:pt x="472" y="469"/>
                      <a:pt x="408" y="541"/>
                      <a:pt x="343" y="546"/>
                    </a:cubicBezTo>
                    <a:cubicBezTo>
                      <a:pt x="289" y="550"/>
                      <a:pt x="235" y="551"/>
                      <a:pt x="181" y="554"/>
                    </a:cubicBezTo>
                    <a:cubicBezTo>
                      <a:pt x="127" y="571"/>
                      <a:pt x="86" y="588"/>
                      <a:pt x="18" y="546"/>
                    </a:cubicBezTo>
                    <a:cubicBezTo>
                      <a:pt x="0" y="535"/>
                      <a:pt x="48" y="517"/>
                      <a:pt x="63" y="502"/>
                    </a:cubicBezTo>
                    <a:cubicBezTo>
                      <a:pt x="87" y="479"/>
                      <a:pt x="100" y="459"/>
                      <a:pt x="114" y="428"/>
                    </a:cubicBezTo>
                    <a:cubicBezTo>
                      <a:pt x="145" y="357"/>
                      <a:pt x="164" y="241"/>
                      <a:pt x="247" y="214"/>
                    </a:cubicBezTo>
                    <a:cubicBezTo>
                      <a:pt x="254" y="207"/>
                      <a:pt x="261" y="198"/>
                      <a:pt x="269" y="192"/>
                    </a:cubicBezTo>
                    <a:cubicBezTo>
                      <a:pt x="278" y="186"/>
                      <a:pt x="290" y="184"/>
                      <a:pt x="299" y="177"/>
                    </a:cubicBezTo>
                    <a:cubicBezTo>
                      <a:pt x="306" y="171"/>
                      <a:pt x="307" y="161"/>
                      <a:pt x="314" y="155"/>
                    </a:cubicBezTo>
                    <a:cubicBezTo>
                      <a:pt x="331" y="141"/>
                      <a:pt x="361" y="136"/>
                      <a:pt x="380" y="125"/>
                    </a:cubicBezTo>
                    <a:cubicBezTo>
                      <a:pt x="428" y="98"/>
                      <a:pt x="437" y="77"/>
                      <a:pt x="491" y="59"/>
                    </a:cubicBezTo>
                    <a:cubicBezTo>
                      <a:pt x="515" y="35"/>
                      <a:pt x="541" y="24"/>
                      <a:pt x="565" y="0"/>
                    </a:cubicBezTo>
                    <a:cubicBezTo>
                      <a:pt x="888" y="4"/>
                      <a:pt x="982" y="0"/>
                      <a:pt x="1222" y="22"/>
                    </a:cubicBezTo>
                    <a:cubicBezTo>
                      <a:pt x="1271" y="31"/>
                      <a:pt x="1311" y="39"/>
                      <a:pt x="1362" y="44"/>
                    </a:cubicBezTo>
                    <a:cubicBezTo>
                      <a:pt x="1390" y="50"/>
                      <a:pt x="1416" y="59"/>
                      <a:pt x="1443" y="66"/>
                    </a:cubicBezTo>
                    <a:cubicBezTo>
                      <a:pt x="1477" y="90"/>
                      <a:pt x="1510" y="121"/>
                      <a:pt x="1547" y="140"/>
                    </a:cubicBezTo>
                    <a:cubicBezTo>
                      <a:pt x="1560" y="179"/>
                      <a:pt x="1614" y="195"/>
                      <a:pt x="1650" y="214"/>
                    </a:cubicBezTo>
                    <a:cubicBezTo>
                      <a:pt x="1697" y="239"/>
                      <a:pt x="1720" y="285"/>
                      <a:pt x="1739" y="332"/>
                    </a:cubicBezTo>
                    <a:cubicBezTo>
                      <a:pt x="1743" y="470"/>
                      <a:pt x="1742" y="546"/>
                      <a:pt x="1761" y="664"/>
                    </a:cubicBezTo>
                    <a:cubicBezTo>
                      <a:pt x="1766" y="817"/>
                      <a:pt x="1765" y="853"/>
                      <a:pt x="1783" y="967"/>
                    </a:cubicBezTo>
                    <a:cubicBezTo>
                      <a:pt x="1788" y="1029"/>
                      <a:pt x="1793" y="1090"/>
                      <a:pt x="1798" y="1152"/>
                    </a:cubicBezTo>
                    <a:cubicBezTo>
                      <a:pt x="1805" y="1243"/>
                      <a:pt x="1794" y="1365"/>
                      <a:pt x="1850" y="1447"/>
                    </a:cubicBezTo>
                    <a:cubicBezTo>
                      <a:pt x="1845" y="1462"/>
                      <a:pt x="1849" y="1485"/>
                      <a:pt x="1835" y="1491"/>
                    </a:cubicBezTo>
                    <a:cubicBezTo>
                      <a:pt x="1819" y="1498"/>
                      <a:pt x="1800" y="1483"/>
                      <a:pt x="1783" y="1477"/>
                    </a:cubicBezTo>
                    <a:cubicBezTo>
                      <a:pt x="1736" y="1460"/>
                      <a:pt x="1694" y="1426"/>
                      <a:pt x="1650" y="1403"/>
                    </a:cubicBezTo>
                    <a:cubicBezTo>
                      <a:pt x="1638" y="1397"/>
                      <a:pt x="1625" y="1394"/>
                      <a:pt x="1613" y="1388"/>
                    </a:cubicBezTo>
                    <a:cubicBezTo>
                      <a:pt x="1597" y="1379"/>
                      <a:pt x="1569" y="1358"/>
                      <a:pt x="1569" y="1358"/>
                    </a:cubicBezTo>
                    <a:cubicBezTo>
                      <a:pt x="1526" y="1294"/>
                      <a:pt x="1584" y="1374"/>
                      <a:pt x="1532" y="1322"/>
                    </a:cubicBezTo>
                    <a:cubicBezTo>
                      <a:pt x="1518" y="1308"/>
                      <a:pt x="1509" y="1291"/>
                      <a:pt x="1495" y="1277"/>
                    </a:cubicBezTo>
                    <a:cubicBezTo>
                      <a:pt x="1485" y="1245"/>
                      <a:pt x="1506" y="1224"/>
                      <a:pt x="1532" y="1203"/>
                    </a:cubicBezTo>
                    <a:cubicBezTo>
                      <a:pt x="1546" y="1192"/>
                      <a:pt x="1576" y="1174"/>
                      <a:pt x="1576" y="1174"/>
                    </a:cubicBezTo>
                    <a:cubicBezTo>
                      <a:pt x="1630" y="1095"/>
                      <a:pt x="1575" y="998"/>
                      <a:pt x="1554" y="915"/>
                    </a:cubicBezTo>
                    <a:cubicBezTo>
                      <a:pt x="1493" y="926"/>
                      <a:pt x="1522" y="915"/>
                      <a:pt x="1466" y="952"/>
                    </a:cubicBezTo>
                    <a:lnTo>
                      <a:pt x="1466" y="952"/>
                    </a:lnTo>
                    <a:cubicBezTo>
                      <a:pt x="1437" y="960"/>
                      <a:pt x="1410" y="966"/>
                      <a:pt x="1384" y="982"/>
                    </a:cubicBezTo>
                    <a:cubicBezTo>
                      <a:pt x="1369" y="991"/>
                      <a:pt x="1357" y="1008"/>
                      <a:pt x="1340" y="1011"/>
                    </a:cubicBezTo>
                    <a:cubicBezTo>
                      <a:pt x="1277" y="1023"/>
                      <a:pt x="1311" y="1017"/>
                      <a:pt x="1237" y="1026"/>
                    </a:cubicBezTo>
                    <a:cubicBezTo>
                      <a:pt x="1215" y="1021"/>
                      <a:pt x="1191" y="1020"/>
                      <a:pt x="1170" y="1011"/>
                    </a:cubicBezTo>
                    <a:cubicBezTo>
                      <a:pt x="1162" y="1007"/>
                      <a:pt x="1156" y="998"/>
                      <a:pt x="1155" y="989"/>
                    </a:cubicBezTo>
                    <a:cubicBezTo>
                      <a:pt x="1152" y="933"/>
                      <a:pt x="1168" y="860"/>
                      <a:pt x="1185" y="805"/>
                    </a:cubicBezTo>
                    <a:cubicBezTo>
                      <a:pt x="1170" y="725"/>
                      <a:pt x="1165" y="688"/>
                      <a:pt x="1089" y="657"/>
                    </a:cubicBezTo>
                    <a:cubicBezTo>
                      <a:pt x="1056" y="624"/>
                      <a:pt x="1014" y="612"/>
                      <a:pt x="971" y="598"/>
                    </a:cubicBezTo>
                    <a:cubicBezTo>
                      <a:pt x="937" y="573"/>
                      <a:pt x="916" y="539"/>
                      <a:pt x="882" y="517"/>
                    </a:cubicBezTo>
                    <a:cubicBezTo>
                      <a:pt x="877" y="502"/>
                      <a:pt x="869" y="488"/>
                      <a:pt x="867" y="472"/>
                    </a:cubicBezTo>
                    <a:cubicBezTo>
                      <a:pt x="843" y="313"/>
                      <a:pt x="904" y="325"/>
                      <a:pt x="816" y="325"/>
                    </a:cubicBezTo>
                  </a:path>
                </a:pathLst>
              </a:custGeom>
              <a:solidFill>
                <a:schemeClr val="bg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38190" name="Freeform 302"/>
            <p:cNvSpPr>
              <a:spLocks/>
            </p:cNvSpPr>
            <p:nvPr/>
          </p:nvSpPr>
          <p:spPr bwMode="auto">
            <a:xfrm>
              <a:off x="3485" y="3505"/>
              <a:ext cx="632" cy="724"/>
            </a:xfrm>
            <a:custGeom>
              <a:avLst/>
              <a:gdLst/>
              <a:ahLst/>
              <a:cxnLst>
                <a:cxn ang="0">
                  <a:pos x="272" y="0"/>
                </a:cxn>
                <a:cxn ang="0">
                  <a:pos x="0" y="907"/>
                </a:cxn>
                <a:cxn ang="0">
                  <a:pos x="272" y="952"/>
                </a:cxn>
                <a:cxn ang="0">
                  <a:pos x="499" y="227"/>
                </a:cxn>
                <a:cxn ang="0">
                  <a:pos x="726" y="952"/>
                </a:cxn>
                <a:cxn ang="0">
                  <a:pos x="998" y="907"/>
                </a:cxn>
                <a:cxn ang="0">
                  <a:pos x="726" y="0"/>
                </a:cxn>
                <a:cxn ang="0">
                  <a:pos x="272" y="0"/>
                </a:cxn>
              </a:cxnLst>
              <a:rect l="0" t="0" r="r" b="b"/>
              <a:pathLst>
                <a:path w="998" h="952">
                  <a:moveTo>
                    <a:pt x="272" y="0"/>
                  </a:moveTo>
                  <a:lnTo>
                    <a:pt x="0" y="907"/>
                  </a:lnTo>
                  <a:lnTo>
                    <a:pt x="272" y="952"/>
                  </a:lnTo>
                  <a:lnTo>
                    <a:pt x="499" y="227"/>
                  </a:lnTo>
                  <a:lnTo>
                    <a:pt x="726" y="952"/>
                  </a:lnTo>
                  <a:lnTo>
                    <a:pt x="998" y="907"/>
                  </a:lnTo>
                  <a:lnTo>
                    <a:pt x="726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rgbClr val="018D7C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8191" name="Freeform 303" descr="Джинсовая ткань"/>
            <p:cNvSpPr>
              <a:spLocks/>
            </p:cNvSpPr>
            <p:nvPr/>
          </p:nvSpPr>
          <p:spPr bwMode="auto">
            <a:xfrm>
              <a:off x="3437" y="3112"/>
              <a:ext cx="172" cy="393"/>
            </a:xfrm>
            <a:custGeom>
              <a:avLst/>
              <a:gdLst/>
              <a:ahLst/>
              <a:cxnLst>
                <a:cxn ang="0">
                  <a:pos x="227" y="0"/>
                </a:cxn>
                <a:cxn ang="0">
                  <a:pos x="0" y="726"/>
                </a:cxn>
                <a:cxn ang="0">
                  <a:pos x="182" y="771"/>
                </a:cxn>
                <a:cxn ang="0">
                  <a:pos x="272" y="363"/>
                </a:cxn>
                <a:cxn ang="0">
                  <a:pos x="227" y="0"/>
                </a:cxn>
              </a:cxnLst>
              <a:rect l="0" t="0" r="r" b="b"/>
              <a:pathLst>
                <a:path w="272" h="771">
                  <a:moveTo>
                    <a:pt x="227" y="0"/>
                  </a:moveTo>
                  <a:lnTo>
                    <a:pt x="0" y="726"/>
                  </a:lnTo>
                  <a:lnTo>
                    <a:pt x="182" y="771"/>
                  </a:lnTo>
                  <a:lnTo>
                    <a:pt x="272" y="363"/>
                  </a:lnTo>
                  <a:lnTo>
                    <a:pt x="227" y="0"/>
                  </a:lnTo>
                  <a:close/>
                </a:path>
              </a:pathLst>
            </a:cu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8192" name="Freeform 304" descr="Джинсовая ткань"/>
            <p:cNvSpPr>
              <a:spLocks/>
            </p:cNvSpPr>
            <p:nvPr/>
          </p:nvSpPr>
          <p:spPr bwMode="auto">
            <a:xfrm flipH="1">
              <a:off x="3978" y="3107"/>
              <a:ext cx="172" cy="393"/>
            </a:xfrm>
            <a:custGeom>
              <a:avLst/>
              <a:gdLst/>
              <a:ahLst/>
              <a:cxnLst>
                <a:cxn ang="0">
                  <a:pos x="227" y="0"/>
                </a:cxn>
                <a:cxn ang="0">
                  <a:pos x="0" y="726"/>
                </a:cxn>
                <a:cxn ang="0">
                  <a:pos x="182" y="771"/>
                </a:cxn>
                <a:cxn ang="0">
                  <a:pos x="272" y="363"/>
                </a:cxn>
                <a:cxn ang="0">
                  <a:pos x="227" y="0"/>
                </a:cxn>
              </a:cxnLst>
              <a:rect l="0" t="0" r="r" b="b"/>
              <a:pathLst>
                <a:path w="272" h="771">
                  <a:moveTo>
                    <a:pt x="227" y="0"/>
                  </a:moveTo>
                  <a:lnTo>
                    <a:pt x="0" y="726"/>
                  </a:lnTo>
                  <a:lnTo>
                    <a:pt x="182" y="771"/>
                  </a:lnTo>
                  <a:lnTo>
                    <a:pt x="272" y="363"/>
                  </a:lnTo>
                  <a:lnTo>
                    <a:pt x="227" y="0"/>
                  </a:lnTo>
                  <a:close/>
                </a:path>
              </a:pathLst>
            </a:cu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37906" name="Group 340"/>
          <p:cNvGrpSpPr>
            <a:grpSpLocks/>
          </p:cNvGrpSpPr>
          <p:nvPr/>
        </p:nvGrpSpPr>
        <p:grpSpPr bwMode="auto">
          <a:xfrm>
            <a:off x="4787900" y="5541963"/>
            <a:ext cx="2260600" cy="1271587"/>
            <a:chOff x="3055" y="2910"/>
            <a:chExt cx="1424" cy="801"/>
          </a:xfrm>
        </p:grpSpPr>
        <p:sp>
          <p:nvSpPr>
            <p:cNvPr id="38224" name="Freeform 336"/>
            <p:cNvSpPr>
              <a:spLocks/>
            </p:cNvSpPr>
            <p:nvPr/>
          </p:nvSpPr>
          <p:spPr bwMode="auto">
            <a:xfrm rot="18770539" flipH="1">
              <a:off x="3765" y="2966"/>
              <a:ext cx="69" cy="134"/>
            </a:xfrm>
            <a:custGeom>
              <a:avLst/>
              <a:gdLst/>
              <a:ahLst/>
              <a:cxnLst>
                <a:cxn ang="0">
                  <a:pos x="340" y="46"/>
                </a:cxn>
                <a:cxn ang="0">
                  <a:pos x="23" y="635"/>
                </a:cxn>
                <a:cxn ang="0">
                  <a:pos x="204" y="1044"/>
                </a:cxn>
                <a:cxn ang="0">
                  <a:pos x="477" y="862"/>
                </a:cxn>
                <a:cxn ang="0">
                  <a:pos x="431" y="726"/>
                </a:cxn>
                <a:cxn ang="0">
                  <a:pos x="295" y="817"/>
                </a:cxn>
                <a:cxn ang="0">
                  <a:pos x="250" y="681"/>
                </a:cxn>
                <a:cxn ang="0">
                  <a:pos x="386" y="635"/>
                </a:cxn>
                <a:cxn ang="0">
                  <a:pos x="340" y="272"/>
                </a:cxn>
                <a:cxn ang="0">
                  <a:pos x="431" y="726"/>
                </a:cxn>
                <a:cxn ang="0">
                  <a:pos x="613" y="681"/>
                </a:cxn>
                <a:cxn ang="0">
                  <a:pos x="567" y="363"/>
                </a:cxn>
                <a:cxn ang="0">
                  <a:pos x="613" y="91"/>
                </a:cxn>
                <a:cxn ang="0">
                  <a:pos x="386" y="0"/>
                </a:cxn>
                <a:cxn ang="0">
                  <a:pos x="340" y="91"/>
                </a:cxn>
              </a:cxnLst>
              <a:rect l="0" t="0" r="r" b="b"/>
              <a:pathLst>
                <a:path w="643" h="1082">
                  <a:moveTo>
                    <a:pt x="340" y="46"/>
                  </a:moveTo>
                  <a:cubicBezTo>
                    <a:pt x="193" y="257"/>
                    <a:pt x="46" y="469"/>
                    <a:pt x="23" y="635"/>
                  </a:cubicBezTo>
                  <a:cubicBezTo>
                    <a:pt x="0" y="801"/>
                    <a:pt x="129" y="1006"/>
                    <a:pt x="204" y="1044"/>
                  </a:cubicBezTo>
                  <a:cubicBezTo>
                    <a:pt x="279" y="1082"/>
                    <a:pt x="439" y="915"/>
                    <a:pt x="477" y="862"/>
                  </a:cubicBezTo>
                  <a:cubicBezTo>
                    <a:pt x="515" y="809"/>
                    <a:pt x="461" y="733"/>
                    <a:pt x="431" y="726"/>
                  </a:cubicBezTo>
                  <a:cubicBezTo>
                    <a:pt x="401" y="719"/>
                    <a:pt x="325" y="824"/>
                    <a:pt x="295" y="817"/>
                  </a:cubicBezTo>
                  <a:cubicBezTo>
                    <a:pt x="265" y="810"/>
                    <a:pt x="235" y="711"/>
                    <a:pt x="250" y="681"/>
                  </a:cubicBezTo>
                  <a:cubicBezTo>
                    <a:pt x="265" y="651"/>
                    <a:pt x="371" y="703"/>
                    <a:pt x="386" y="635"/>
                  </a:cubicBezTo>
                  <a:cubicBezTo>
                    <a:pt x="401" y="567"/>
                    <a:pt x="333" y="257"/>
                    <a:pt x="340" y="272"/>
                  </a:cubicBezTo>
                  <a:cubicBezTo>
                    <a:pt x="347" y="287"/>
                    <a:pt x="386" y="658"/>
                    <a:pt x="431" y="726"/>
                  </a:cubicBezTo>
                  <a:cubicBezTo>
                    <a:pt x="476" y="794"/>
                    <a:pt x="590" y="742"/>
                    <a:pt x="613" y="681"/>
                  </a:cubicBezTo>
                  <a:cubicBezTo>
                    <a:pt x="636" y="620"/>
                    <a:pt x="567" y="461"/>
                    <a:pt x="567" y="363"/>
                  </a:cubicBezTo>
                  <a:cubicBezTo>
                    <a:pt x="567" y="265"/>
                    <a:pt x="643" y="151"/>
                    <a:pt x="613" y="91"/>
                  </a:cubicBezTo>
                  <a:cubicBezTo>
                    <a:pt x="583" y="31"/>
                    <a:pt x="431" y="0"/>
                    <a:pt x="386" y="0"/>
                  </a:cubicBezTo>
                  <a:cubicBezTo>
                    <a:pt x="341" y="0"/>
                    <a:pt x="340" y="45"/>
                    <a:pt x="340" y="91"/>
                  </a:cubicBezTo>
                </a:path>
              </a:pathLst>
            </a:cu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8210" name="Freeform 322"/>
            <p:cNvSpPr>
              <a:spLocks/>
            </p:cNvSpPr>
            <p:nvPr/>
          </p:nvSpPr>
          <p:spPr bwMode="auto">
            <a:xfrm rot="16310587" flipH="1">
              <a:off x="4273" y="3166"/>
              <a:ext cx="231" cy="180"/>
            </a:xfrm>
            <a:custGeom>
              <a:avLst/>
              <a:gdLst/>
              <a:ahLst/>
              <a:cxnLst>
                <a:cxn ang="0">
                  <a:pos x="695" y="68"/>
                </a:cxn>
                <a:cxn ang="0">
                  <a:pos x="650" y="204"/>
                </a:cxn>
                <a:cxn ang="0">
                  <a:pos x="559" y="249"/>
                </a:cxn>
                <a:cxn ang="0">
                  <a:pos x="196" y="295"/>
                </a:cxn>
                <a:cxn ang="0">
                  <a:pos x="60" y="385"/>
                </a:cxn>
                <a:cxn ang="0">
                  <a:pos x="60" y="476"/>
                </a:cxn>
                <a:cxn ang="0">
                  <a:pos x="423" y="476"/>
                </a:cxn>
                <a:cxn ang="0">
                  <a:pos x="650" y="385"/>
                </a:cxn>
                <a:cxn ang="0">
                  <a:pos x="740" y="431"/>
                </a:cxn>
                <a:cxn ang="0">
                  <a:pos x="740" y="476"/>
                </a:cxn>
                <a:cxn ang="0">
                  <a:pos x="967" y="476"/>
                </a:cxn>
                <a:cxn ang="0">
                  <a:pos x="967" y="68"/>
                </a:cxn>
                <a:cxn ang="0">
                  <a:pos x="695" y="68"/>
                </a:cxn>
              </a:cxnLst>
              <a:rect l="0" t="0" r="r" b="b"/>
              <a:pathLst>
                <a:path w="1012" h="544">
                  <a:moveTo>
                    <a:pt x="695" y="68"/>
                  </a:moveTo>
                  <a:cubicBezTo>
                    <a:pt x="642" y="91"/>
                    <a:pt x="673" y="174"/>
                    <a:pt x="650" y="204"/>
                  </a:cubicBezTo>
                  <a:cubicBezTo>
                    <a:pt x="627" y="234"/>
                    <a:pt x="635" y="234"/>
                    <a:pt x="559" y="249"/>
                  </a:cubicBezTo>
                  <a:cubicBezTo>
                    <a:pt x="483" y="264"/>
                    <a:pt x="279" y="272"/>
                    <a:pt x="196" y="295"/>
                  </a:cubicBezTo>
                  <a:cubicBezTo>
                    <a:pt x="113" y="318"/>
                    <a:pt x="83" y="355"/>
                    <a:pt x="60" y="385"/>
                  </a:cubicBezTo>
                  <a:cubicBezTo>
                    <a:pt x="37" y="415"/>
                    <a:pt x="0" y="461"/>
                    <a:pt x="60" y="476"/>
                  </a:cubicBezTo>
                  <a:cubicBezTo>
                    <a:pt x="120" y="491"/>
                    <a:pt x="325" y="491"/>
                    <a:pt x="423" y="476"/>
                  </a:cubicBezTo>
                  <a:cubicBezTo>
                    <a:pt x="521" y="461"/>
                    <a:pt x="597" y="392"/>
                    <a:pt x="650" y="385"/>
                  </a:cubicBezTo>
                  <a:cubicBezTo>
                    <a:pt x="703" y="378"/>
                    <a:pt x="725" y="416"/>
                    <a:pt x="740" y="431"/>
                  </a:cubicBezTo>
                  <a:cubicBezTo>
                    <a:pt x="755" y="446"/>
                    <a:pt x="702" y="469"/>
                    <a:pt x="740" y="476"/>
                  </a:cubicBezTo>
                  <a:cubicBezTo>
                    <a:pt x="778" y="483"/>
                    <a:pt x="929" y="544"/>
                    <a:pt x="967" y="476"/>
                  </a:cubicBezTo>
                  <a:cubicBezTo>
                    <a:pt x="1005" y="408"/>
                    <a:pt x="1012" y="136"/>
                    <a:pt x="967" y="68"/>
                  </a:cubicBezTo>
                  <a:cubicBezTo>
                    <a:pt x="922" y="0"/>
                    <a:pt x="748" y="45"/>
                    <a:pt x="695" y="68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8215" name="Freeform 327"/>
            <p:cNvSpPr>
              <a:spLocks/>
            </p:cNvSpPr>
            <p:nvPr/>
          </p:nvSpPr>
          <p:spPr bwMode="auto">
            <a:xfrm rot="-2286718">
              <a:off x="3310" y="2913"/>
              <a:ext cx="123" cy="273"/>
            </a:xfrm>
            <a:custGeom>
              <a:avLst/>
              <a:gdLst/>
              <a:ahLst/>
              <a:cxnLst>
                <a:cxn ang="0">
                  <a:pos x="0" y="256"/>
                </a:cxn>
                <a:cxn ang="0">
                  <a:pos x="30" y="433"/>
                </a:cxn>
                <a:cxn ang="0">
                  <a:pos x="192" y="418"/>
                </a:cxn>
                <a:cxn ang="0">
                  <a:pos x="140" y="270"/>
                </a:cxn>
                <a:cxn ang="0">
                  <a:pos x="89" y="130"/>
                </a:cxn>
                <a:cxn ang="0">
                  <a:pos x="0" y="256"/>
                </a:cxn>
              </a:cxnLst>
              <a:rect l="0" t="0" r="r" b="b"/>
              <a:pathLst>
                <a:path w="218" h="448">
                  <a:moveTo>
                    <a:pt x="0" y="256"/>
                  </a:moveTo>
                  <a:cubicBezTo>
                    <a:pt x="14" y="315"/>
                    <a:pt x="9" y="375"/>
                    <a:pt x="30" y="433"/>
                  </a:cubicBezTo>
                  <a:cubicBezTo>
                    <a:pt x="84" y="428"/>
                    <a:pt x="147" y="448"/>
                    <a:pt x="192" y="418"/>
                  </a:cubicBezTo>
                  <a:cubicBezTo>
                    <a:pt x="218" y="401"/>
                    <a:pt x="158" y="288"/>
                    <a:pt x="140" y="270"/>
                  </a:cubicBezTo>
                  <a:cubicBezTo>
                    <a:pt x="119" y="0"/>
                    <a:pt x="167" y="77"/>
                    <a:pt x="89" y="130"/>
                  </a:cubicBezTo>
                  <a:cubicBezTo>
                    <a:pt x="65" y="178"/>
                    <a:pt x="24" y="207"/>
                    <a:pt x="0" y="256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8223" name="AutoShape 335" descr="Джинсовая ткань"/>
            <p:cNvSpPr>
              <a:spLocks noChangeArrowheads="1"/>
            </p:cNvSpPr>
            <p:nvPr/>
          </p:nvSpPr>
          <p:spPr bwMode="auto">
            <a:xfrm rot="-1670952">
              <a:off x="3461" y="3029"/>
              <a:ext cx="310" cy="102"/>
            </a:xfrm>
            <a:prstGeom prst="roundRect">
              <a:avLst>
                <a:gd name="adj" fmla="val 48852"/>
              </a:avLst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8225" name="Freeform 337" descr="Джинсовая ткань"/>
            <p:cNvSpPr>
              <a:spLocks/>
            </p:cNvSpPr>
            <p:nvPr/>
          </p:nvSpPr>
          <p:spPr bwMode="auto">
            <a:xfrm>
              <a:off x="3243" y="3020"/>
              <a:ext cx="590" cy="410"/>
            </a:xfrm>
            <a:custGeom>
              <a:avLst/>
              <a:gdLst/>
              <a:ahLst/>
              <a:cxnLst>
                <a:cxn ang="0">
                  <a:pos x="272" y="47"/>
                </a:cxn>
                <a:cxn ang="0">
                  <a:pos x="0" y="229"/>
                </a:cxn>
                <a:cxn ang="0">
                  <a:pos x="408" y="410"/>
                </a:cxn>
                <a:cxn ang="0">
                  <a:pos x="408" y="365"/>
                </a:cxn>
                <a:cxn ang="0">
                  <a:pos x="453" y="274"/>
                </a:cxn>
                <a:cxn ang="0">
                  <a:pos x="544" y="229"/>
                </a:cxn>
                <a:cxn ang="0">
                  <a:pos x="590" y="229"/>
                </a:cxn>
                <a:cxn ang="0">
                  <a:pos x="291" y="55"/>
                </a:cxn>
                <a:cxn ang="0">
                  <a:pos x="272" y="47"/>
                </a:cxn>
              </a:cxnLst>
              <a:rect l="0" t="0" r="r" b="b"/>
              <a:pathLst>
                <a:path w="590" h="410">
                  <a:moveTo>
                    <a:pt x="272" y="47"/>
                  </a:moveTo>
                  <a:lnTo>
                    <a:pt x="0" y="229"/>
                  </a:lnTo>
                  <a:lnTo>
                    <a:pt x="408" y="410"/>
                  </a:lnTo>
                  <a:lnTo>
                    <a:pt x="408" y="365"/>
                  </a:lnTo>
                  <a:lnTo>
                    <a:pt x="453" y="274"/>
                  </a:lnTo>
                  <a:lnTo>
                    <a:pt x="544" y="229"/>
                  </a:lnTo>
                  <a:lnTo>
                    <a:pt x="590" y="229"/>
                  </a:lnTo>
                  <a:cubicBezTo>
                    <a:pt x="266" y="44"/>
                    <a:pt x="159" y="0"/>
                    <a:pt x="291" y="55"/>
                  </a:cubicBezTo>
                  <a:lnTo>
                    <a:pt x="272" y="47"/>
                  </a:lnTo>
                  <a:close/>
                </a:path>
              </a:pathLst>
            </a:cu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grpSp>
          <p:nvGrpSpPr>
            <p:cNvPr id="37908" name="Group 328"/>
            <p:cNvGrpSpPr>
              <a:grpSpLocks/>
            </p:cNvGrpSpPr>
            <p:nvPr/>
          </p:nvGrpSpPr>
          <p:grpSpPr bwMode="auto">
            <a:xfrm rot="19770664" flipH="1">
              <a:off x="3272" y="2910"/>
              <a:ext cx="198" cy="248"/>
              <a:chOff x="2983" y="754"/>
              <a:chExt cx="1857" cy="2126"/>
            </a:xfrm>
          </p:grpSpPr>
          <p:sp>
            <p:nvSpPr>
              <p:cNvPr id="38217" name="Freeform 329"/>
              <p:cNvSpPr>
                <a:spLocks/>
              </p:cNvSpPr>
              <p:nvPr/>
            </p:nvSpPr>
            <p:spPr bwMode="auto">
              <a:xfrm>
                <a:off x="2983" y="798"/>
                <a:ext cx="1640" cy="2082"/>
              </a:xfrm>
              <a:custGeom>
                <a:avLst/>
                <a:gdLst/>
                <a:ahLst/>
                <a:cxnLst>
                  <a:cxn ang="0">
                    <a:pos x="820" y="7"/>
                  </a:cxn>
                  <a:cxn ang="0">
                    <a:pos x="539" y="81"/>
                  </a:cxn>
                  <a:cxn ang="0">
                    <a:pos x="333" y="192"/>
                  </a:cxn>
                  <a:cxn ang="0">
                    <a:pos x="222" y="302"/>
                  </a:cxn>
                  <a:cxn ang="0">
                    <a:pos x="89" y="516"/>
                  </a:cxn>
                  <a:cxn ang="0">
                    <a:pos x="170" y="627"/>
                  </a:cxn>
                  <a:cxn ang="0">
                    <a:pos x="155" y="1070"/>
                  </a:cxn>
                  <a:cxn ang="0">
                    <a:pos x="96" y="1196"/>
                  </a:cxn>
                  <a:cxn ang="0">
                    <a:pos x="0" y="1366"/>
                  </a:cxn>
                  <a:cxn ang="0">
                    <a:pos x="185" y="1580"/>
                  </a:cxn>
                  <a:cxn ang="0">
                    <a:pos x="237" y="1632"/>
                  </a:cxn>
                  <a:cxn ang="0">
                    <a:pos x="355" y="1764"/>
                  </a:cxn>
                  <a:cxn ang="0">
                    <a:pos x="569" y="2067"/>
                  </a:cxn>
                  <a:cxn ang="0">
                    <a:pos x="857" y="2052"/>
                  </a:cxn>
                  <a:cxn ang="0">
                    <a:pos x="1005" y="1956"/>
                  </a:cxn>
                  <a:cxn ang="0">
                    <a:pos x="1167" y="1816"/>
                  </a:cxn>
                  <a:cxn ang="0">
                    <a:pos x="1293" y="1683"/>
                  </a:cxn>
                  <a:cxn ang="0">
                    <a:pos x="1330" y="1609"/>
                  </a:cxn>
                  <a:cxn ang="0">
                    <a:pos x="1389" y="1462"/>
                  </a:cxn>
                  <a:cxn ang="0">
                    <a:pos x="1485" y="1373"/>
                  </a:cxn>
                  <a:cxn ang="0">
                    <a:pos x="1573" y="1255"/>
                  </a:cxn>
                  <a:cxn ang="0">
                    <a:pos x="1640" y="1107"/>
                  </a:cxn>
                  <a:cxn ang="0">
                    <a:pos x="1485" y="967"/>
                  </a:cxn>
                  <a:cxn ang="0">
                    <a:pos x="1359" y="967"/>
                  </a:cxn>
                  <a:cxn ang="0">
                    <a:pos x="1293" y="886"/>
                  </a:cxn>
                  <a:cxn ang="0">
                    <a:pos x="1204" y="672"/>
                  </a:cxn>
                  <a:cxn ang="0">
                    <a:pos x="997" y="539"/>
                  </a:cxn>
                  <a:cxn ang="0">
                    <a:pos x="975" y="295"/>
                  </a:cxn>
                  <a:cxn ang="0">
                    <a:pos x="909" y="324"/>
                  </a:cxn>
                  <a:cxn ang="0">
                    <a:pos x="643" y="391"/>
                  </a:cxn>
                  <a:cxn ang="0">
                    <a:pos x="599" y="413"/>
                  </a:cxn>
                  <a:cxn ang="0">
                    <a:pos x="473" y="531"/>
                  </a:cxn>
                  <a:cxn ang="0">
                    <a:pos x="67" y="605"/>
                  </a:cxn>
                </a:cxnLst>
                <a:rect l="0" t="0" r="r" b="b"/>
                <a:pathLst>
                  <a:path w="1640" h="2082">
                    <a:moveTo>
                      <a:pt x="1182" y="29"/>
                    </a:moveTo>
                    <a:cubicBezTo>
                      <a:pt x="1053" y="16"/>
                      <a:pt x="949" y="0"/>
                      <a:pt x="820" y="7"/>
                    </a:cubicBezTo>
                    <a:cubicBezTo>
                      <a:pt x="777" y="15"/>
                      <a:pt x="738" y="29"/>
                      <a:pt x="695" y="36"/>
                    </a:cubicBezTo>
                    <a:cubicBezTo>
                      <a:pt x="648" y="52"/>
                      <a:pt x="580" y="53"/>
                      <a:pt x="539" y="81"/>
                    </a:cubicBezTo>
                    <a:cubicBezTo>
                      <a:pt x="508" y="102"/>
                      <a:pt x="445" y="126"/>
                      <a:pt x="407" y="140"/>
                    </a:cubicBezTo>
                    <a:cubicBezTo>
                      <a:pt x="384" y="162"/>
                      <a:pt x="357" y="172"/>
                      <a:pt x="333" y="192"/>
                    </a:cubicBezTo>
                    <a:cubicBezTo>
                      <a:pt x="285" y="232"/>
                      <a:pt x="337" y="198"/>
                      <a:pt x="288" y="228"/>
                    </a:cubicBezTo>
                    <a:cubicBezTo>
                      <a:pt x="244" y="290"/>
                      <a:pt x="268" y="267"/>
                      <a:pt x="222" y="302"/>
                    </a:cubicBezTo>
                    <a:cubicBezTo>
                      <a:pt x="211" y="335"/>
                      <a:pt x="177" y="356"/>
                      <a:pt x="155" y="384"/>
                    </a:cubicBezTo>
                    <a:cubicBezTo>
                      <a:pt x="123" y="426"/>
                      <a:pt x="118" y="474"/>
                      <a:pt x="89" y="516"/>
                    </a:cubicBezTo>
                    <a:cubicBezTo>
                      <a:pt x="91" y="543"/>
                      <a:pt x="76" y="579"/>
                      <a:pt x="96" y="598"/>
                    </a:cubicBezTo>
                    <a:cubicBezTo>
                      <a:pt x="159" y="657"/>
                      <a:pt x="212" y="565"/>
                      <a:pt x="170" y="627"/>
                    </a:cubicBezTo>
                    <a:cubicBezTo>
                      <a:pt x="158" y="718"/>
                      <a:pt x="129" y="833"/>
                      <a:pt x="185" y="915"/>
                    </a:cubicBezTo>
                    <a:cubicBezTo>
                      <a:pt x="202" y="968"/>
                      <a:pt x="185" y="1025"/>
                      <a:pt x="155" y="1070"/>
                    </a:cubicBezTo>
                    <a:cubicBezTo>
                      <a:pt x="136" y="1132"/>
                      <a:pt x="150" y="1102"/>
                      <a:pt x="111" y="1159"/>
                    </a:cubicBezTo>
                    <a:cubicBezTo>
                      <a:pt x="104" y="1170"/>
                      <a:pt x="101" y="1184"/>
                      <a:pt x="96" y="1196"/>
                    </a:cubicBezTo>
                    <a:cubicBezTo>
                      <a:pt x="80" y="1232"/>
                      <a:pt x="59" y="1267"/>
                      <a:pt x="37" y="1299"/>
                    </a:cubicBezTo>
                    <a:cubicBezTo>
                      <a:pt x="29" y="1323"/>
                      <a:pt x="0" y="1366"/>
                      <a:pt x="0" y="1366"/>
                    </a:cubicBezTo>
                    <a:cubicBezTo>
                      <a:pt x="63" y="1404"/>
                      <a:pt x="138" y="1410"/>
                      <a:pt x="207" y="1432"/>
                    </a:cubicBezTo>
                    <a:cubicBezTo>
                      <a:pt x="262" y="1470"/>
                      <a:pt x="214" y="1538"/>
                      <a:pt x="185" y="1580"/>
                    </a:cubicBezTo>
                    <a:cubicBezTo>
                      <a:pt x="187" y="1587"/>
                      <a:pt x="187" y="1597"/>
                      <a:pt x="192" y="1602"/>
                    </a:cubicBezTo>
                    <a:cubicBezTo>
                      <a:pt x="205" y="1615"/>
                      <a:pt x="237" y="1632"/>
                      <a:pt x="237" y="1632"/>
                    </a:cubicBezTo>
                    <a:cubicBezTo>
                      <a:pt x="250" y="1674"/>
                      <a:pt x="225" y="1705"/>
                      <a:pt x="274" y="1720"/>
                    </a:cubicBezTo>
                    <a:cubicBezTo>
                      <a:pt x="299" y="1737"/>
                      <a:pt x="355" y="1764"/>
                      <a:pt x="355" y="1764"/>
                    </a:cubicBezTo>
                    <a:cubicBezTo>
                      <a:pt x="377" y="1787"/>
                      <a:pt x="389" y="1812"/>
                      <a:pt x="407" y="1838"/>
                    </a:cubicBezTo>
                    <a:cubicBezTo>
                      <a:pt x="426" y="1936"/>
                      <a:pt x="466" y="2032"/>
                      <a:pt x="569" y="2067"/>
                    </a:cubicBezTo>
                    <a:cubicBezTo>
                      <a:pt x="607" y="2080"/>
                      <a:pt x="682" y="2080"/>
                      <a:pt x="709" y="2082"/>
                    </a:cubicBezTo>
                    <a:cubicBezTo>
                      <a:pt x="736" y="2078"/>
                      <a:pt x="821" y="2072"/>
                      <a:pt x="857" y="2052"/>
                    </a:cubicBezTo>
                    <a:cubicBezTo>
                      <a:pt x="881" y="2038"/>
                      <a:pt x="900" y="2016"/>
                      <a:pt x="923" y="2001"/>
                    </a:cubicBezTo>
                    <a:cubicBezTo>
                      <a:pt x="948" y="1984"/>
                      <a:pt x="980" y="1974"/>
                      <a:pt x="1005" y="1956"/>
                    </a:cubicBezTo>
                    <a:cubicBezTo>
                      <a:pt x="1047" y="1926"/>
                      <a:pt x="1080" y="1883"/>
                      <a:pt x="1123" y="1853"/>
                    </a:cubicBezTo>
                    <a:cubicBezTo>
                      <a:pt x="1153" y="1810"/>
                      <a:pt x="1120" y="1850"/>
                      <a:pt x="1167" y="1816"/>
                    </a:cubicBezTo>
                    <a:cubicBezTo>
                      <a:pt x="1200" y="1792"/>
                      <a:pt x="1180" y="1794"/>
                      <a:pt x="1211" y="1764"/>
                    </a:cubicBezTo>
                    <a:cubicBezTo>
                      <a:pt x="1239" y="1737"/>
                      <a:pt x="1270" y="1716"/>
                      <a:pt x="1293" y="1683"/>
                    </a:cubicBezTo>
                    <a:cubicBezTo>
                      <a:pt x="1314" y="1618"/>
                      <a:pt x="1280" y="1711"/>
                      <a:pt x="1322" y="1639"/>
                    </a:cubicBezTo>
                    <a:cubicBezTo>
                      <a:pt x="1327" y="1630"/>
                      <a:pt x="1326" y="1619"/>
                      <a:pt x="1330" y="1609"/>
                    </a:cubicBezTo>
                    <a:cubicBezTo>
                      <a:pt x="1338" y="1591"/>
                      <a:pt x="1351" y="1576"/>
                      <a:pt x="1359" y="1558"/>
                    </a:cubicBezTo>
                    <a:cubicBezTo>
                      <a:pt x="1373" y="1527"/>
                      <a:pt x="1378" y="1494"/>
                      <a:pt x="1389" y="1462"/>
                    </a:cubicBezTo>
                    <a:cubicBezTo>
                      <a:pt x="1402" y="1424"/>
                      <a:pt x="1398" y="1388"/>
                      <a:pt x="1433" y="1366"/>
                    </a:cubicBezTo>
                    <a:cubicBezTo>
                      <a:pt x="1450" y="1368"/>
                      <a:pt x="1468" y="1376"/>
                      <a:pt x="1485" y="1373"/>
                    </a:cubicBezTo>
                    <a:cubicBezTo>
                      <a:pt x="1512" y="1368"/>
                      <a:pt x="1516" y="1316"/>
                      <a:pt x="1529" y="1299"/>
                    </a:cubicBezTo>
                    <a:cubicBezTo>
                      <a:pt x="1542" y="1283"/>
                      <a:pt x="1561" y="1272"/>
                      <a:pt x="1573" y="1255"/>
                    </a:cubicBezTo>
                    <a:cubicBezTo>
                      <a:pt x="1585" y="1238"/>
                      <a:pt x="1598" y="1220"/>
                      <a:pt x="1610" y="1203"/>
                    </a:cubicBezTo>
                    <a:cubicBezTo>
                      <a:pt x="1628" y="1178"/>
                      <a:pt x="1630" y="1136"/>
                      <a:pt x="1640" y="1107"/>
                    </a:cubicBezTo>
                    <a:cubicBezTo>
                      <a:pt x="1623" y="973"/>
                      <a:pt x="1637" y="1017"/>
                      <a:pt x="1588" y="945"/>
                    </a:cubicBezTo>
                    <a:cubicBezTo>
                      <a:pt x="1546" y="950"/>
                      <a:pt x="1523" y="955"/>
                      <a:pt x="1485" y="967"/>
                    </a:cubicBezTo>
                    <a:cubicBezTo>
                      <a:pt x="1429" y="1023"/>
                      <a:pt x="1441" y="1001"/>
                      <a:pt x="1426" y="923"/>
                    </a:cubicBezTo>
                    <a:cubicBezTo>
                      <a:pt x="1401" y="938"/>
                      <a:pt x="1387" y="958"/>
                      <a:pt x="1359" y="967"/>
                    </a:cubicBezTo>
                    <a:cubicBezTo>
                      <a:pt x="1332" y="1007"/>
                      <a:pt x="1307" y="998"/>
                      <a:pt x="1256" y="1004"/>
                    </a:cubicBezTo>
                    <a:cubicBezTo>
                      <a:pt x="1240" y="960"/>
                      <a:pt x="1278" y="927"/>
                      <a:pt x="1293" y="886"/>
                    </a:cubicBezTo>
                    <a:cubicBezTo>
                      <a:pt x="1288" y="834"/>
                      <a:pt x="1288" y="782"/>
                      <a:pt x="1278" y="731"/>
                    </a:cubicBezTo>
                    <a:cubicBezTo>
                      <a:pt x="1271" y="697"/>
                      <a:pt x="1228" y="686"/>
                      <a:pt x="1204" y="672"/>
                    </a:cubicBezTo>
                    <a:cubicBezTo>
                      <a:pt x="1163" y="648"/>
                      <a:pt x="1129" y="619"/>
                      <a:pt x="1086" y="598"/>
                    </a:cubicBezTo>
                    <a:cubicBezTo>
                      <a:pt x="1059" y="571"/>
                      <a:pt x="1033" y="550"/>
                      <a:pt x="997" y="539"/>
                    </a:cubicBezTo>
                    <a:cubicBezTo>
                      <a:pt x="932" y="471"/>
                      <a:pt x="965" y="396"/>
                      <a:pt x="990" y="317"/>
                    </a:cubicBezTo>
                    <a:cubicBezTo>
                      <a:pt x="985" y="310"/>
                      <a:pt x="984" y="297"/>
                      <a:pt x="975" y="295"/>
                    </a:cubicBezTo>
                    <a:cubicBezTo>
                      <a:pt x="966" y="293"/>
                      <a:pt x="961" y="306"/>
                      <a:pt x="953" y="310"/>
                    </a:cubicBezTo>
                    <a:cubicBezTo>
                      <a:pt x="939" y="316"/>
                      <a:pt x="923" y="319"/>
                      <a:pt x="909" y="324"/>
                    </a:cubicBezTo>
                    <a:cubicBezTo>
                      <a:pt x="855" y="344"/>
                      <a:pt x="803" y="352"/>
                      <a:pt x="746" y="361"/>
                    </a:cubicBezTo>
                    <a:cubicBezTo>
                      <a:pt x="712" y="373"/>
                      <a:pt x="677" y="380"/>
                      <a:pt x="643" y="391"/>
                    </a:cubicBezTo>
                    <a:cubicBezTo>
                      <a:pt x="636" y="396"/>
                      <a:pt x="629" y="402"/>
                      <a:pt x="621" y="406"/>
                    </a:cubicBezTo>
                    <a:cubicBezTo>
                      <a:pt x="614" y="409"/>
                      <a:pt x="605" y="409"/>
                      <a:pt x="599" y="413"/>
                    </a:cubicBezTo>
                    <a:cubicBezTo>
                      <a:pt x="539" y="452"/>
                      <a:pt x="609" y="423"/>
                      <a:pt x="554" y="443"/>
                    </a:cubicBezTo>
                    <a:cubicBezTo>
                      <a:pt x="535" y="462"/>
                      <a:pt x="497" y="515"/>
                      <a:pt x="473" y="531"/>
                    </a:cubicBezTo>
                    <a:cubicBezTo>
                      <a:pt x="383" y="592"/>
                      <a:pt x="235" y="580"/>
                      <a:pt x="141" y="583"/>
                    </a:cubicBezTo>
                    <a:cubicBezTo>
                      <a:pt x="126" y="588"/>
                      <a:pt x="76" y="596"/>
                      <a:pt x="67" y="605"/>
                    </a:cubicBezTo>
                    <a:cubicBezTo>
                      <a:pt x="65" y="607"/>
                      <a:pt x="72" y="610"/>
                      <a:pt x="74" y="612"/>
                    </a:cubicBezTo>
                  </a:path>
                </a:pathLst>
              </a:custGeom>
              <a:solidFill>
                <a:schemeClr val="tx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38218" name="Freeform 330"/>
              <p:cNvSpPr>
                <a:spLocks/>
              </p:cNvSpPr>
              <p:nvPr/>
            </p:nvSpPr>
            <p:spPr bwMode="auto">
              <a:xfrm>
                <a:off x="2990" y="754"/>
                <a:ext cx="1850" cy="1724"/>
              </a:xfrm>
              <a:custGeom>
                <a:avLst/>
                <a:gdLst/>
                <a:ahLst/>
                <a:cxnLst>
                  <a:cxn ang="0">
                    <a:pos x="897" y="317"/>
                  </a:cxn>
                  <a:cxn ang="0">
                    <a:pos x="683" y="369"/>
                  </a:cxn>
                  <a:cxn ang="0">
                    <a:pos x="572" y="406"/>
                  </a:cxn>
                  <a:cxn ang="0">
                    <a:pos x="520" y="435"/>
                  </a:cxn>
                  <a:cxn ang="0">
                    <a:pos x="343" y="546"/>
                  </a:cxn>
                  <a:cxn ang="0">
                    <a:pos x="181" y="554"/>
                  </a:cxn>
                  <a:cxn ang="0">
                    <a:pos x="18" y="546"/>
                  </a:cxn>
                  <a:cxn ang="0">
                    <a:pos x="63" y="502"/>
                  </a:cxn>
                  <a:cxn ang="0">
                    <a:pos x="114" y="428"/>
                  </a:cxn>
                  <a:cxn ang="0">
                    <a:pos x="247" y="214"/>
                  </a:cxn>
                  <a:cxn ang="0">
                    <a:pos x="269" y="192"/>
                  </a:cxn>
                  <a:cxn ang="0">
                    <a:pos x="299" y="177"/>
                  </a:cxn>
                  <a:cxn ang="0">
                    <a:pos x="314" y="155"/>
                  </a:cxn>
                  <a:cxn ang="0">
                    <a:pos x="380" y="125"/>
                  </a:cxn>
                  <a:cxn ang="0">
                    <a:pos x="491" y="59"/>
                  </a:cxn>
                  <a:cxn ang="0">
                    <a:pos x="565" y="0"/>
                  </a:cxn>
                  <a:cxn ang="0">
                    <a:pos x="1222" y="22"/>
                  </a:cxn>
                  <a:cxn ang="0">
                    <a:pos x="1362" y="44"/>
                  </a:cxn>
                  <a:cxn ang="0">
                    <a:pos x="1443" y="66"/>
                  </a:cxn>
                  <a:cxn ang="0">
                    <a:pos x="1547" y="140"/>
                  </a:cxn>
                  <a:cxn ang="0">
                    <a:pos x="1650" y="214"/>
                  </a:cxn>
                  <a:cxn ang="0">
                    <a:pos x="1739" y="332"/>
                  </a:cxn>
                  <a:cxn ang="0">
                    <a:pos x="1761" y="664"/>
                  </a:cxn>
                  <a:cxn ang="0">
                    <a:pos x="1783" y="967"/>
                  </a:cxn>
                  <a:cxn ang="0">
                    <a:pos x="1798" y="1152"/>
                  </a:cxn>
                  <a:cxn ang="0">
                    <a:pos x="1850" y="1447"/>
                  </a:cxn>
                  <a:cxn ang="0">
                    <a:pos x="1835" y="1491"/>
                  </a:cxn>
                  <a:cxn ang="0">
                    <a:pos x="1783" y="1477"/>
                  </a:cxn>
                  <a:cxn ang="0">
                    <a:pos x="1650" y="1403"/>
                  </a:cxn>
                  <a:cxn ang="0">
                    <a:pos x="1613" y="1388"/>
                  </a:cxn>
                  <a:cxn ang="0">
                    <a:pos x="1569" y="1358"/>
                  </a:cxn>
                  <a:cxn ang="0">
                    <a:pos x="1532" y="1322"/>
                  </a:cxn>
                  <a:cxn ang="0">
                    <a:pos x="1495" y="1277"/>
                  </a:cxn>
                  <a:cxn ang="0">
                    <a:pos x="1532" y="1203"/>
                  </a:cxn>
                  <a:cxn ang="0">
                    <a:pos x="1576" y="1174"/>
                  </a:cxn>
                  <a:cxn ang="0">
                    <a:pos x="1554" y="915"/>
                  </a:cxn>
                  <a:cxn ang="0">
                    <a:pos x="1466" y="952"/>
                  </a:cxn>
                  <a:cxn ang="0">
                    <a:pos x="1466" y="952"/>
                  </a:cxn>
                  <a:cxn ang="0">
                    <a:pos x="1384" y="982"/>
                  </a:cxn>
                  <a:cxn ang="0">
                    <a:pos x="1340" y="1011"/>
                  </a:cxn>
                  <a:cxn ang="0">
                    <a:pos x="1237" y="1026"/>
                  </a:cxn>
                  <a:cxn ang="0">
                    <a:pos x="1170" y="1011"/>
                  </a:cxn>
                  <a:cxn ang="0">
                    <a:pos x="1155" y="989"/>
                  </a:cxn>
                  <a:cxn ang="0">
                    <a:pos x="1185" y="805"/>
                  </a:cxn>
                  <a:cxn ang="0">
                    <a:pos x="1089" y="657"/>
                  </a:cxn>
                  <a:cxn ang="0">
                    <a:pos x="971" y="598"/>
                  </a:cxn>
                  <a:cxn ang="0">
                    <a:pos x="882" y="517"/>
                  </a:cxn>
                  <a:cxn ang="0">
                    <a:pos x="867" y="472"/>
                  </a:cxn>
                  <a:cxn ang="0">
                    <a:pos x="816" y="325"/>
                  </a:cxn>
                </a:cxnLst>
                <a:rect l="0" t="0" r="r" b="b"/>
                <a:pathLst>
                  <a:path w="1850" h="1498">
                    <a:moveTo>
                      <a:pt x="897" y="317"/>
                    </a:moveTo>
                    <a:cubicBezTo>
                      <a:pt x="824" y="330"/>
                      <a:pt x="755" y="352"/>
                      <a:pt x="683" y="369"/>
                    </a:cubicBezTo>
                    <a:cubicBezTo>
                      <a:pt x="647" y="387"/>
                      <a:pt x="611" y="396"/>
                      <a:pt x="572" y="406"/>
                    </a:cubicBezTo>
                    <a:cubicBezTo>
                      <a:pt x="556" y="417"/>
                      <a:pt x="536" y="423"/>
                      <a:pt x="520" y="435"/>
                    </a:cubicBezTo>
                    <a:cubicBezTo>
                      <a:pt x="472" y="469"/>
                      <a:pt x="408" y="541"/>
                      <a:pt x="343" y="546"/>
                    </a:cubicBezTo>
                    <a:cubicBezTo>
                      <a:pt x="289" y="550"/>
                      <a:pt x="235" y="551"/>
                      <a:pt x="181" y="554"/>
                    </a:cubicBezTo>
                    <a:cubicBezTo>
                      <a:pt x="127" y="571"/>
                      <a:pt x="86" y="588"/>
                      <a:pt x="18" y="546"/>
                    </a:cubicBezTo>
                    <a:cubicBezTo>
                      <a:pt x="0" y="535"/>
                      <a:pt x="48" y="517"/>
                      <a:pt x="63" y="502"/>
                    </a:cubicBezTo>
                    <a:cubicBezTo>
                      <a:pt x="87" y="479"/>
                      <a:pt x="100" y="459"/>
                      <a:pt x="114" y="428"/>
                    </a:cubicBezTo>
                    <a:cubicBezTo>
                      <a:pt x="145" y="357"/>
                      <a:pt x="164" y="241"/>
                      <a:pt x="247" y="214"/>
                    </a:cubicBezTo>
                    <a:cubicBezTo>
                      <a:pt x="254" y="207"/>
                      <a:pt x="261" y="198"/>
                      <a:pt x="269" y="192"/>
                    </a:cubicBezTo>
                    <a:cubicBezTo>
                      <a:pt x="278" y="186"/>
                      <a:pt x="290" y="184"/>
                      <a:pt x="299" y="177"/>
                    </a:cubicBezTo>
                    <a:cubicBezTo>
                      <a:pt x="306" y="171"/>
                      <a:pt x="307" y="161"/>
                      <a:pt x="314" y="155"/>
                    </a:cubicBezTo>
                    <a:cubicBezTo>
                      <a:pt x="331" y="141"/>
                      <a:pt x="361" y="136"/>
                      <a:pt x="380" y="125"/>
                    </a:cubicBezTo>
                    <a:cubicBezTo>
                      <a:pt x="428" y="98"/>
                      <a:pt x="437" y="77"/>
                      <a:pt x="491" y="59"/>
                    </a:cubicBezTo>
                    <a:cubicBezTo>
                      <a:pt x="515" y="35"/>
                      <a:pt x="541" y="24"/>
                      <a:pt x="565" y="0"/>
                    </a:cubicBezTo>
                    <a:cubicBezTo>
                      <a:pt x="888" y="4"/>
                      <a:pt x="982" y="0"/>
                      <a:pt x="1222" y="22"/>
                    </a:cubicBezTo>
                    <a:cubicBezTo>
                      <a:pt x="1271" y="31"/>
                      <a:pt x="1311" y="39"/>
                      <a:pt x="1362" y="44"/>
                    </a:cubicBezTo>
                    <a:cubicBezTo>
                      <a:pt x="1390" y="50"/>
                      <a:pt x="1416" y="59"/>
                      <a:pt x="1443" y="66"/>
                    </a:cubicBezTo>
                    <a:cubicBezTo>
                      <a:pt x="1477" y="90"/>
                      <a:pt x="1510" y="121"/>
                      <a:pt x="1547" y="140"/>
                    </a:cubicBezTo>
                    <a:cubicBezTo>
                      <a:pt x="1560" y="179"/>
                      <a:pt x="1614" y="195"/>
                      <a:pt x="1650" y="214"/>
                    </a:cubicBezTo>
                    <a:cubicBezTo>
                      <a:pt x="1697" y="239"/>
                      <a:pt x="1720" y="285"/>
                      <a:pt x="1739" y="332"/>
                    </a:cubicBezTo>
                    <a:cubicBezTo>
                      <a:pt x="1743" y="470"/>
                      <a:pt x="1742" y="546"/>
                      <a:pt x="1761" y="664"/>
                    </a:cubicBezTo>
                    <a:cubicBezTo>
                      <a:pt x="1766" y="817"/>
                      <a:pt x="1765" y="853"/>
                      <a:pt x="1783" y="967"/>
                    </a:cubicBezTo>
                    <a:cubicBezTo>
                      <a:pt x="1788" y="1029"/>
                      <a:pt x="1793" y="1090"/>
                      <a:pt x="1798" y="1152"/>
                    </a:cubicBezTo>
                    <a:cubicBezTo>
                      <a:pt x="1805" y="1243"/>
                      <a:pt x="1794" y="1365"/>
                      <a:pt x="1850" y="1447"/>
                    </a:cubicBezTo>
                    <a:cubicBezTo>
                      <a:pt x="1845" y="1462"/>
                      <a:pt x="1849" y="1485"/>
                      <a:pt x="1835" y="1491"/>
                    </a:cubicBezTo>
                    <a:cubicBezTo>
                      <a:pt x="1819" y="1498"/>
                      <a:pt x="1800" y="1483"/>
                      <a:pt x="1783" y="1477"/>
                    </a:cubicBezTo>
                    <a:cubicBezTo>
                      <a:pt x="1736" y="1460"/>
                      <a:pt x="1694" y="1426"/>
                      <a:pt x="1650" y="1403"/>
                    </a:cubicBezTo>
                    <a:cubicBezTo>
                      <a:pt x="1638" y="1397"/>
                      <a:pt x="1625" y="1394"/>
                      <a:pt x="1613" y="1388"/>
                    </a:cubicBezTo>
                    <a:cubicBezTo>
                      <a:pt x="1597" y="1379"/>
                      <a:pt x="1569" y="1358"/>
                      <a:pt x="1569" y="1358"/>
                    </a:cubicBezTo>
                    <a:cubicBezTo>
                      <a:pt x="1526" y="1294"/>
                      <a:pt x="1584" y="1374"/>
                      <a:pt x="1532" y="1322"/>
                    </a:cubicBezTo>
                    <a:cubicBezTo>
                      <a:pt x="1518" y="1308"/>
                      <a:pt x="1509" y="1291"/>
                      <a:pt x="1495" y="1277"/>
                    </a:cubicBezTo>
                    <a:cubicBezTo>
                      <a:pt x="1485" y="1245"/>
                      <a:pt x="1506" y="1224"/>
                      <a:pt x="1532" y="1203"/>
                    </a:cubicBezTo>
                    <a:cubicBezTo>
                      <a:pt x="1546" y="1192"/>
                      <a:pt x="1576" y="1174"/>
                      <a:pt x="1576" y="1174"/>
                    </a:cubicBezTo>
                    <a:cubicBezTo>
                      <a:pt x="1630" y="1095"/>
                      <a:pt x="1575" y="998"/>
                      <a:pt x="1554" y="915"/>
                    </a:cubicBezTo>
                    <a:cubicBezTo>
                      <a:pt x="1493" y="926"/>
                      <a:pt x="1522" y="915"/>
                      <a:pt x="1466" y="952"/>
                    </a:cubicBezTo>
                    <a:lnTo>
                      <a:pt x="1466" y="952"/>
                    </a:lnTo>
                    <a:cubicBezTo>
                      <a:pt x="1437" y="960"/>
                      <a:pt x="1410" y="966"/>
                      <a:pt x="1384" y="982"/>
                    </a:cubicBezTo>
                    <a:cubicBezTo>
                      <a:pt x="1369" y="991"/>
                      <a:pt x="1357" y="1008"/>
                      <a:pt x="1340" y="1011"/>
                    </a:cubicBezTo>
                    <a:cubicBezTo>
                      <a:pt x="1277" y="1023"/>
                      <a:pt x="1311" y="1017"/>
                      <a:pt x="1237" y="1026"/>
                    </a:cubicBezTo>
                    <a:cubicBezTo>
                      <a:pt x="1215" y="1021"/>
                      <a:pt x="1191" y="1020"/>
                      <a:pt x="1170" y="1011"/>
                    </a:cubicBezTo>
                    <a:cubicBezTo>
                      <a:pt x="1162" y="1007"/>
                      <a:pt x="1156" y="998"/>
                      <a:pt x="1155" y="989"/>
                    </a:cubicBezTo>
                    <a:cubicBezTo>
                      <a:pt x="1152" y="933"/>
                      <a:pt x="1168" y="860"/>
                      <a:pt x="1185" y="805"/>
                    </a:cubicBezTo>
                    <a:cubicBezTo>
                      <a:pt x="1170" y="725"/>
                      <a:pt x="1165" y="688"/>
                      <a:pt x="1089" y="657"/>
                    </a:cubicBezTo>
                    <a:cubicBezTo>
                      <a:pt x="1056" y="624"/>
                      <a:pt x="1014" y="612"/>
                      <a:pt x="971" y="598"/>
                    </a:cubicBezTo>
                    <a:cubicBezTo>
                      <a:pt x="937" y="573"/>
                      <a:pt x="916" y="539"/>
                      <a:pt x="882" y="517"/>
                    </a:cubicBezTo>
                    <a:cubicBezTo>
                      <a:pt x="877" y="502"/>
                      <a:pt x="869" y="488"/>
                      <a:pt x="867" y="472"/>
                    </a:cubicBezTo>
                    <a:cubicBezTo>
                      <a:pt x="843" y="313"/>
                      <a:pt x="904" y="325"/>
                      <a:pt x="816" y="325"/>
                    </a:cubicBezTo>
                  </a:path>
                </a:pathLst>
              </a:custGeom>
              <a:solidFill>
                <a:schemeClr val="bg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38222" name="AutoShape 334" descr="Джинсовая ткань"/>
            <p:cNvSpPr>
              <a:spLocks noChangeArrowheads="1"/>
            </p:cNvSpPr>
            <p:nvPr/>
          </p:nvSpPr>
          <p:spPr bwMode="auto">
            <a:xfrm rot="-1670952">
              <a:off x="3072" y="3265"/>
              <a:ext cx="310" cy="102"/>
            </a:xfrm>
            <a:prstGeom prst="roundRect">
              <a:avLst>
                <a:gd name="adj" fmla="val 48852"/>
              </a:avLst>
            </a:prstGeom>
            <a:blipFill dpi="0" rotWithShape="1">
              <a:blip r:embed="rId3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8226" name="Freeform 338"/>
            <p:cNvSpPr>
              <a:spLocks/>
            </p:cNvSpPr>
            <p:nvPr/>
          </p:nvSpPr>
          <p:spPr bwMode="auto">
            <a:xfrm>
              <a:off x="3606" y="3234"/>
              <a:ext cx="771" cy="453"/>
            </a:xfrm>
            <a:custGeom>
              <a:avLst/>
              <a:gdLst/>
              <a:ahLst/>
              <a:cxnLst>
                <a:cxn ang="0">
                  <a:pos x="0" y="181"/>
                </a:cxn>
                <a:cxn ang="0">
                  <a:pos x="45" y="45"/>
                </a:cxn>
                <a:cxn ang="0">
                  <a:pos x="181" y="0"/>
                </a:cxn>
                <a:cxn ang="0">
                  <a:pos x="771" y="45"/>
                </a:cxn>
                <a:cxn ang="0">
                  <a:pos x="726" y="90"/>
                </a:cxn>
                <a:cxn ang="0">
                  <a:pos x="726" y="136"/>
                </a:cxn>
                <a:cxn ang="0">
                  <a:pos x="227" y="136"/>
                </a:cxn>
                <a:cxn ang="0">
                  <a:pos x="499" y="363"/>
                </a:cxn>
                <a:cxn ang="0">
                  <a:pos x="453" y="363"/>
                </a:cxn>
                <a:cxn ang="0">
                  <a:pos x="408" y="363"/>
                </a:cxn>
                <a:cxn ang="0">
                  <a:pos x="408" y="408"/>
                </a:cxn>
                <a:cxn ang="0">
                  <a:pos x="408" y="453"/>
                </a:cxn>
                <a:cxn ang="0">
                  <a:pos x="0" y="181"/>
                </a:cxn>
              </a:cxnLst>
              <a:rect l="0" t="0" r="r" b="b"/>
              <a:pathLst>
                <a:path w="771" h="453">
                  <a:moveTo>
                    <a:pt x="0" y="181"/>
                  </a:moveTo>
                  <a:lnTo>
                    <a:pt x="45" y="45"/>
                  </a:lnTo>
                  <a:lnTo>
                    <a:pt x="181" y="0"/>
                  </a:lnTo>
                  <a:lnTo>
                    <a:pt x="771" y="45"/>
                  </a:lnTo>
                  <a:lnTo>
                    <a:pt x="726" y="90"/>
                  </a:lnTo>
                  <a:lnTo>
                    <a:pt x="726" y="136"/>
                  </a:lnTo>
                  <a:lnTo>
                    <a:pt x="227" y="136"/>
                  </a:lnTo>
                  <a:lnTo>
                    <a:pt x="499" y="363"/>
                  </a:lnTo>
                  <a:lnTo>
                    <a:pt x="453" y="363"/>
                  </a:lnTo>
                  <a:lnTo>
                    <a:pt x="408" y="363"/>
                  </a:lnTo>
                  <a:lnTo>
                    <a:pt x="408" y="408"/>
                  </a:lnTo>
                  <a:lnTo>
                    <a:pt x="408" y="453"/>
                  </a:lnTo>
                  <a:lnTo>
                    <a:pt x="0" y="181"/>
                  </a:lnTo>
                  <a:close/>
                </a:path>
              </a:pathLst>
            </a:custGeom>
            <a:solidFill>
              <a:srgbClr val="00767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8227" name="Freeform 339"/>
            <p:cNvSpPr>
              <a:spLocks/>
            </p:cNvSpPr>
            <p:nvPr/>
          </p:nvSpPr>
          <p:spPr bwMode="auto">
            <a:xfrm>
              <a:off x="3934" y="3535"/>
              <a:ext cx="214" cy="176"/>
            </a:xfrm>
            <a:custGeom>
              <a:avLst/>
              <a:gdLst/>
              <a:ahLst/>
              <a:cxnLst>
                <a:cxn ang="0">
                  <a:pos x="86" y="152"/>
                </a:cxn>
                <a:cxn ang="0">
                  <a:pos x="32" y="113"/>
                </a:cxn>
                <a:cxn ang="0">
                  <a:pos x="11" y="83"/>
                </a:cxn>
                <a:cxn ang="0">
                  <a:pos x="86" y="17"/>
                </a:cxn>
                <a:cxn ang="0">
                  <a:pos x="128" y="41"/>
                </a:cxn>
                <a:cxn ang="0">
                  <a:pos x="155" y="98"/>
                </a:cxn>
                <a:cxn ang="0">
                  <a:pos x="194" y="107"/>
                </a:cxn>
                <a:cxn ang="0">
                  <a:pos x="212" y="122"/>
                </a:cxn>
                <a:cxn ang="0">
                  <a:pos x="188" y="176"/>
                </a:cxn>
                <a:cxn ang="0">
                  <a:pos x="89" y="158"/>
                </a:cxn>
                <a:cxn ang="0">
                  <a:pos x="86" y="152"/>
                </a:cxn>
              </a:cxnLst>
              <a:rect l="0" t="0" r="r" b="b"/>
              <a:pathLst>
                <a:path w="214" h="176">
                  <a:moveTo>
                    <a:pt x="86" y="152"/>
                  </a:moveTo>
                  <a:cubicBezTo>
                    <a:pt x="63" y="143"/>
                    <a:pt x="50" y="131"/>
                    <a:pt x="32" y="113"/>
                  </a:cubicBezTo>
                  <a:cubicBezTo>
                    <a:pt x="28" y="100"/>
                    <a:pt x="17" y="96"/>
                    <a:pt x="11" y="83"/>
                  </a:cubicBezTo>
                  <a:cubicBezTo>
                    <a:pt x="15" y="0"/>
                    <a:pt x="0" y="13"/>
                    <a:pt x="86" y="17"/>
                  </a:cubicBezTo>
                  <a:cubicBezTo>
                    <a:pt x="104" y="22"/>
                    <a:pt x="114" y="27"/>
                    <a:pt x="128" y="41"/>
                  </a:cubicBezTo>
                  <a:cubicBezTo>
                    <a:pt x="133" y="61"/>
                    <a:pt x="138" y="84"/>
                    <a:pt x="155" y="98"/>
                  </a:cubicBezTo>
                  <a:cubicBezTo>
                    <a:pt x="165" y="106"/>
                    <a:pt x="194" y="107"/>
                    <a:pt x="194" y="107"/>
                  </a:cubicBezTo>
                  <a:cubicBezTo>
                    <a:pt x="200" y="113"/>
                    <a:pt x="211" y="114"/>
                    <a:pt x="212" y="122"/>
                  </a:cubicBezTo>
                  <a:cubicBezTo>
                    <a:pt x="214" y="154"/>
                    <a:pt x="209" y="162"/>
                    <a:pt x="188" y="176"/>
                  </a:cubicBezTo>
                  <a:cubicBezTo>
                    <a:pt x="49" y="166"/>
                    <a:pt x="142" y="176"/>
                    <a:pt x="89" y="158"/>
                  </a:cubicBezTo>
                  <a:cubicBezTo>
                    <a:pt x="84" y="151"/>
                    <a:pt x="59" y="132"/>
                    <a:pt x="86" y="152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8213" name="Freeform 325"/>
            <p:cNvSpPr>
              <a:spLocks/>
            </p:cNvSpPr>
            <p:nvPr/>
          </p:nvSpPr>
          <p:spPr bwMode="auto">
            <a:xfrm>
              <a:off x="3055" y="3366"/>
              <a:ext cx="69" cy="134"/>
            </a:xfrm>
            <a:custGeom>
              <a:avLst/>
              <a:gdLst/>
              <a:ahLst/>
              <a:cxnLst>
                <a:cxn ang="0">
                  <a:pos x="340" y="46"/>
                </a:cxn>
                <a:cxn ang="0">
                  <a:pos x="23" y="635"/>
                </a:cxn>
                <a:cxn ang="0">
                  <a:pos x="204" y="1044"/>
                </a:cxn>
                <a:cxn ang="0">
                  <a:pos x="477" y="862"/>
                </a:cxn>
                <a:cxn ang="0">
                  <a:pos x="431" y="726"/>
                </a:cxn>
                <a:cxn ang="0">
                  <a:pos x="295" y="817"/>
                </a:cxn>
                <a:cxn ang="0">
                  <a:pos x="250" y="681"/>
                </a:cxn>
                <a:cxn ang="0">
                  <a:pos x="386" y="635"/>
                </a:cxn>
                <a:cxn ang="0">
                  <a:pos x="340" y="272"/>
                </a:cxn>
                <a:cxn ang="0">
                  <a:pos x="431" y="726"/>
                </a:cxn>
                <a:cxn ang="0">
                  <a:pos x="613" y="681"/>
                </a:cxn>
                <a:cxn ang="0">
                  <a:pos x="567" y="363"/>
                </a:cxn>
                <a:cxn ang="0">
                  <a:pos x="613" y="91"/>
                </a:cxn>
                <a:cxn ang="0">
                  <a:pos x="386" y="0"/>
                </a:cxn>
                <a:cxn ang="0">
                  <a:pos x="340" y="91"/>
                </a:cxn>
              </a:cxnLst>
              <a:rect l="0" t="0" r="r" b="b"/>
              <a:pathLst>
                <a:path w="643" h="1082">
                  <a:moveTo>
                    <a:pt x="340" y="46"/>
                  </a:moveTo>
                  <a:cubicBezTo>
                    <a:pt x="193" y="257"/>
                    <a:pt x="46" y="469"/>
                    <a:pt x="23" y="635"/>
                  </a:cubicBezTo>
                  <a:cubicBezTo>
                    <a:pt x="0" y="801"/>
                    <a:pt x="129" y="1006"/>
                    <a:pt x="204" y="1044"/>
                  </a:cubicBezTo>
                  <a:cubicBezTo>
                    <a:pt x="279" y="1082"/>
                    <a:pt x="439" y="915"/>
                    <a:pt x="477" y="862"/>
                  </a:cubicBezTo>
                  <a:cubicBezTo>
                    <a:pt x="515" y="809"/>
                    <a:pt x="461" y="733"/>
                    <a:pt x="431" y="726"/>
                  </a:cubicBezTo>
                  <a:cubicBezTo>
                    <a:pt x="401" y="719"/>
                    <a:pt x="325" y="824"/>
                    <a:pt x="295" y="817"/>
                  </a:cubicBezTo>
                  <a:cubicBezTo>
                    <a:pt x="265" y="810"/>
                    <a:pt x="235" y="711"/>
                    <a:pt x="250" y="681"/>
                  </a:cubicBezTo>
                  <a:cubicBezTo>
                    <a:pt x="265" y="651"/>
                    <a:pt x="371" y="703"/>
                    <a:pt x="386" y="635"/>
                  </a:cubicBezTo>
                  <a:cubicBezTo>
                    <a:pt x="401" y="567"/>
                    <a:pt x="333" y="257"/>
                    <a:pt x="340" y="272"/>
                  </a:cubicBezTo>
                  <a:cubicBezTo>
                    <a:pt x="347" y="287"/>
                    <a:pt x="386" y="658"/>
                    <a:pt x="431" y="726"/>
                  </a:cubicBezTo>
                  <a:cubicBezTo>
                    <a:pt x="476" y="794"/>
                    <a:pt x="590" y="742"/>
                    <a:pt x="613" y="681"/>
                  </a:cubicBezTo>
                  <a:cubicBezTo>
                    <a:pt x="636" y="620"/>
                    <a:pt x="567" y="461"/>
                    <a:pt x="567" y="363"/>
                  </a:cubicBezTo>
                  <a:cubicBezTo>
                    <a:pt x="567" y="265"/>
                    <a:pt x="643" y="151"/>
                    <a:pt x="613" y="91"/>
                  </a:cubicBezTo>
                  <a:cubicBezTo>
                    <a:pt x="583" y="31"/>
                    <a:pt x="431" y="0"/>
                    <a:pt x="386" y="0"/>
                  </a:cubicBezTo>
                  <a:cubicBezTo>
                    <a:pt x="341" y="0"/>
                    <a:pt x="340" y="45"/>
                    <a:pt x="340" y="91"/>
                  </a:cubicBezTo>
                </a:path>
              </a:pathLst>
            </a:cu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3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53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3000"/>
                                        <p:tgtEl>
                                          <p:spTgt spid="3789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3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3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53" presetClass="entr" presetSubtype="0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53" presetClass="entr" presetSubtype="0" fill="hold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53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53" presetClass="entr" presetSubtype="0" fill="hold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378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378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78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8000"/>
                            </p:stCondLst>
                            <p:childTnLst>
                              <p:par>
                                <p:cTn id="8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3000"/>
                                        <p:tgtEl>
                                          <p:spTgt spid="3789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378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378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379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379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7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29" presetClass="exit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2" dur="500"/>
                                        <p:tgtEl>
                                          <p:spTgt spid="379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/>
                                        <p:tgtEl>
                                          <p:spTgt spid="379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4" dur="500"/>
                                        <p:tgtEl>
                                          <p:spTgt spid="379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22" presetClass="entr" presetSubtype="1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8" dur="500"/>
                                        <p:tgtEl>
                                          <p:spTgt spid="379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1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>
          <a:xfrm>
            <a:off x="755650" y="485775"/>
            <a:ext cx="8080375" cy="1143000"/>
          </a:xfrm>
        </p:spPr>
        <p:txBody>
          <a:bodyPr/>
          <a:lstStyle/>
          <a:p>
            <a:pPr algn="ctr">
              <a:lnSpc>
                <a:spcPct val="80000"/>
              </a:lnSpc>
            </a:pPr>
            <a:r>
              <a:rPr lang="ru-RU" sz="2800" b="1" dirty="0">
                <a:solidFill>
                  <a:schemeClr val="hlink"/>
                </a:solidFill>
                <a:latin typeface="Bookman Old Style" pitchFamily="18" charset="0"/>
              </a:rPr>
              <a:t>ПРАВИЛА </a:t>
            </a:r>
            <a:r>
              <a:rPr lang="ru-RU" sz="2800" b="1" dirty="0">
                <a:solidFill>
                  <a:srgbClr val="FFFF00"/>
                </a:solidFill>
                <a:latin typeface="Bookman Old Style" pitchFamily="18" charset="0"/>
              </a:rPr>
              <a:t>ДОРОЖНОГО </a:t>
            </a:r>
            <a:r>
              <a:rPr lang="ru-RU" sz="2800" b="1" dirty="0">
                <a:solidFill>
                  <a:srgbClr val="66FF33"/>
                </a:solidFill>
                <a:latin typeface="Bookman Old Style" pitchFamily="18" charset="0"/>
              </a:rPr>
              <a:t>ДВИЖЕНИЯ </a:t>
            </a:r>
            <a:br>
              <a:rPr lang="ru-RU" sz="2800" b="1" dirty="0">
                <a:solidFill>
                  <a:srgbClr val="66FF33"/>
                </a:solidFill>
                <a:latin typeface="Bookman Old Style" pitchFamily="18" charset="0"/>
              </a:rPr>
            </a:br>
            <a:r>
              <a:rPr lang="ru-RU" sz="2800" b="1" dirty="0">
                <a:solidFill>
                  <a:schemeClr val="tx1"/>
                </a:solidFill>
                <a:latin typeface="Bookman Old Style" pitchFamily="18" charset="0"/>
              </a:rPr>
              <a:t>являются основополагающим документом.</a:t>
            </a:r>
            <a:r>
              <a:rPr lang="ru-RU" sz="2800" b="1" dirty="0">
                <a:solidFill>
                  <a:srgbClr val="FFFF00"/>
                </a:solidFill>
                <a:latin typeface="Bookman Old Style" pitchFamily="18" charset="0"/>
              </a:rPr>
              <a:t> 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4925" y="1835150"/>
            <a:ext cx="5834063" cy="4114800"/>
          </a:xfrm>
        </p:spPr>
        <p:txBody>
          <a:bodyPr>
            <a:normAutofit lnSpcReduction="10000"/>
          </a:bodyPr>
          <a:lstStyle/>
          <a:p>
            <a:pPr>
              <a:lnSpc>
                <a:spcPct val="70000"/>
              </a:lnSpc>
              <a:buClr>
                <a:srgbClr val="FF0000"/>
              </a:buClr>
            </a:pPr>
            <a:endParaRPr lang="ru-RU" sz="2600" dirty="0"/>
          </a:p>
          <a:p>
            <a:pPr algn="just">
              <a:lnSpc>
                <a:spcPct val="70000"/>
              </a:lnSpc>
              <a:buClr>
                <a:srgbClr val="FF0000"/>
              </a:buClr>
            </a:pPr>
            <a:r>
              <a:rPr lang="ru-RU" sz="2600" dirty="0"/>
              <a:t>Все участники дорожного движения должны строго выполнять их требования.</a:t>
            </a:r>
          </a:p>
          <a:p>
            <a:pPr>
              <a:lnSpc>
                <a:spcPct val="70000"/>
              </a:lnSpc>
              <a:buClr>
                <a:srgbClr val="FF0000"/>
              </a:buClr>
              <a:buFont typeface="Wingdings" pitchFamily="2" charset="2"/>
              <a:buNone/>
            </a:pPr>
            <a:r>
              <a:rPr lang="ru-RU" sz="2600" dirty="0"/>
              <a:t> </a:t>
            </a:r>
          </a:p>
          <a:p>
            <a:pPr>
              <a:lnSpc>
                <a:spcPct val="70000"/>
              </a:lnSpc>
              <a:buClr>
                <a:srgbClr val="FF0000"/>
              </a:buClr>
            </a:pPr>
            <a:r>
              <a:rPr lang="ru-RU" sz="2600" dirty="0"/>
              <a:t>Чаще всего школьники выступают в роли пешеходов.</a:t>
            </a:r>
          </a:p>
          <a:p>
            <a:pPr>
              <a:lnSpc>
                <a:spcPct val="70000"/>
              </a:lnSpc>
              <a:buClr>
                <a:srgbClr val="FF0000"/>
              </a:buClr>
              <a:buFont typeface="Wingdings" pitchFamily="2" charset="2"/>
              <a:buNone/>
            </a:pPr>
            <a:r>
              <a:rPr lang="ru-RU" sz="2600" dirty="0"/>
              <a:t> </a:t>
            </a:r>
          </a:p>
          <a:p>
            <a:pPr algn="just">
              <a:lnSpc>
                <a:spcPct val="70000"/>
              </a:lnSpc>
              <a:buClr>
                <a:srgbClr val="FF0000"/>
              </a:buClr>
            </a:pPr>
            <a:r>
              <a:rPr lang="ru-RU" sz="2600" dirty="0"/>
              <a:t>Чтобы до минимума сократить число ДТП и травматизм среди пешеходов-школьников, </a:t>
            </a:r>
            <a:r>
              <a:rPr lang="ru-RU" sz="2600" b="1" dirty="0">
                <a:solidFill>
                  <a:srgbClr val="FF0000"/>
                </a:solidFill>
              </a:rPr>
              <a:t>необходимо выполнять </a:t>
            </a:r>
            <a:r>
              <a:rPr lang="ru-RU" sz="2600" b="1" dirty="0" smtClean="0">
                <a:solidFill>
                  <a:srgbClr val="FF0000"/>
                </a:solidFill>
              </a:rPr>
              <a:t>правила </a:t>
            </a:r>
            <a:r>
              <a:rPr lang="ru-RU" sz="2600" b="1" dirty="0">
                <a:solidFill>
                  <a:srgbClr val="FF0000"/>
                </a:solidFill>
              </a:rPr>
              <a:t>безопасности поведения на дорогах.</a:t>
            </a:r>
          </a:p>
        </p:txBody>
      </p:sp>
      <p:pic>
        <p:nvPicPr>
          <p:cNvPr id="31749" name="Picture 5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834063" y="2205038"/>
            <a:ext cx="3309937" cy="4652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3000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000"/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3000"/>
                                        <p:tgtEl>
                                          <p:spTgt spid="317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91" name="Picture 87" descr="аварии фото дтп  www.apiter.ru. Фото аварий ( ДТП ) :Самые дорогие аварии : ДТП с участием звезд 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825" y="4652963"/>
            <a:ext cx="3203575" cy="189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2339975" y="-26988"/>
            <a:ext cx="6769100" cy="1143001"/>
          </a:xfrm>
        </p:spPr>
        <p:txBody>
          <a:bodyPr/>
          <a:lstStyle/>
          <a:p>
            <a:pPr algn="ctr"/>
            <a:r>
              <a:rPr lang="ru-RU" sz="2400" b="1" dirty="0">
                <a:solidFill>
                  <a:srgbClr val="FFFF00"/>
                </a:solidFill>
                <a:latin typeface="Bookman Old Style" pitchFamily="18" charset="0"/>
              </a:rPr>
              <a:t>Участниками дорожного движения являются</a:t>
            </a:r>
          </a:p>
        </p:txBody>
      </p:sp>
      <p:sp>
        <p:nvSpPr>
          <p:cNvPr id="21513" name="Text Box 9"/>
          <p:cNvSpPr txBox="1">
            <a:spLocks noChangeArrowheads="1"/>
          </p:cNvSpPr>
          <p:nvPr/>
        </p:nvSpPr>
        <p:spPr bwMode="auto">
          <a:xfrm>
            <a:off x="3635375" y="5876925"/>
            <a:ext cx="18002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0" lang="ru-RU"/>
              <a:t>транспортные средства</a:t>
            </a:r>
          </a:p>
        </p:txBody>
      </p:sp>
      <p:grpSp>
        <p:nvGrpSpPr>
          <p:cNvPr id="2" name="Group 86"/>
          <p:cNvGrpSpPr>
            <a:grpSpLocks/>
          </p:cNvGrpSpPr>
          <p:nvPr/>
        </p:nvGrpSpPr>
        <p:grpSpPr bwMode="auto">
          <a:xfrm>
            <a:off x="106363" y="620713"/>
            <a:ext cx="2160587" cy="3744912"/>
            <a:chOff x="67" y="391"/>
            <a:chExt cx="1361" cy="2359"/>
          </a:xfrm>
        </p:grpSpPr>
        <p:grpSp>
          <p:nvGrpSpPr>
            <p:cNvPr id="3" name="Group 25"/>
            <p:cNvGrpSpPr>
              <a:grpSpLocks/>
            </p:cNvGrpSpPr>
            <p:nvPr/>
          </p:nvGrpSpPr>
          <p:grpSpPr bwMode="auto">
            <a:xfrm>
              <a:off x="67" y="391"/>
              <a:ext cx="1361" cy="2359"/>
              <a:chOff x="2562" y="754"/>
              <a:chExt cx="1361" cy="2359"/>
            </a:xfrm>
          </p:grpSpPr>
          <p:sp>
            <p:nvSpPr>
              <p:cNvPr id="21528" name="Freeform 24"/>
              <p:cNvSpPr>
                <a:spLocks/>
              </p:cNvSpPr>
              <p:nvPr/>
            </p:nvSpPr>
            <p:spPr bwMode="auto">
              <a:xfrm flipH="1">
                <a:off x="3515" y="2816"/>
                <a:ext cx="408" cy="295"/>
              </a:xfrm>
              <a:custGeom>
                <a:avLst/>
                <a:gdLst/>
                <a:ahLst/>
                <a:cxnLst>
                  <a:cxn ang="0">
                    <a:pos x="695" y="68"/>
                  </a:cxn>
                  <a:cxn ang="0">
                    <a:pos x="650" y="204"/>
                  </a:cxn>
                  <a:cxn ang="0">
                    <a:pos x="559" y="249"/>
                  </a:cxn>
                  <a:cxn ang="0">
                    <a:pos x="196" y="295"/>
                  </a:cxn>
                  <a:cxn ang="0">
                    <a:pos x="60" y="385"/>
                  </a:cxn>
                  <a:cxn ang="0">
                    <a:pos x="60" y="476"/>
                  </a:cxn>
                  <a:cxn ang="0">
                    <a:pos x="423" y="476"/>
                  </a:cxn>
                  <a:cxn ang="0">
                    <a:pos x="650" y="385"/>
                  </a:cxn>
                  <a:cxn ang="0">
                    <a:pos x="740" y="431"/>
                  </a:cxn>
                  <a:cxn ang="0">
                    <a:pos x="740" y="476"/>
                  </a:cxn>
                  <a:cxn ang="0">
                    <a:pos x="967" y="476"/>
                  </a:cxn>
                  <a:cxn ang="0">
                    <a:pos x="967" y="68"/>
                  </a:cxn>
                  <a:cxn ang="0">
                    <a:pos x="695" y="68"/>
                  </a:cxn>
                </a:cxnLst>
                <a:rect l="0" t="0" r="r" b="b"/>
                <a:pathLst>
                  <a:path w="1012" h="544">
                    <a:moveTo>
                      <a:pt x="695" y="68"/>
                    </a:moveTo>
                    <a:cubicBezTo>
                      <a:pt x="642" y="91"/>
                      <a:pt x="673" y="174"/>
                      <a:pt x="650" y="204"/>
                    </a:cubicBezTo>
                    <a:cubicBezTo>
                      <a:pt x="627" y="234"/>
                      <a:pt x="635" y="234"/>
                      <a:pt x="559" y="249"/>
                    </a:cubicBezTo>
                    <a:cubicBezTo>
                      <a:pt x="483" y="264"/>
                      <a:pt x="279" y="272"/>
                      <a:pt x="196" y="295"/>
                    </a:cubicBezTo>
                    <a:cubicBezTo>
                      <a:pt x="113" y="318"/>
                      <a:pt x="83" y="355"/>
                      <a:pt x="60" y="385"/>
                    </a:cubicBezTo>
                    <a:cubicBezTo>
                      <a:pt x="37" y="415"/>
                      <a:pt x="0" y="461"/>
                      <a:pt x="60" y="476"/>
                    </a:cubicBezTo>
                    <a:cubicBezTo>
                      <a:pt x="120" y="491"/>
                      <a:pt x="325" y="491"/>
                      <a:pt x="423" y="476"/>
                    </a:cubicBezTo>
                    <a:cubicBezTo>
                      <a:pt x="521" y="461"/>
                      <a:pt x="597" y="392"/>
                      <a:pt x="650" y="385"/>
                    </a:cubicBezTo>
                    <a:cubicBezTo>
                      <a:pt x="703" y="378"/>
                      <a:pt x="725" y="416"/>
                      <a:pt x="740" y="431"/>
                    </a:cubicBezTo>
                    <a:cubicBezTo>
                      <a:pt x="755" y="446"/>
                      <a:pt x="702" y="469"/>
                      <a:pt x="740" y="476"/>
                    </a:cubicBezTo>
                    <a:cubicBezTo>
                      <a:pt x="778" y="483"/>
                      <a:pt x="929" y="544"/>
                      <a:pt x="967" y="476"/>
                    </a:cubicBezTo>
                    <a:cubicBezTo>
                      <a:pt x="1005" y="408"/>
                      <a:pt x="1012" y="136"/>
                      <a:pt x="967" y="68"/>
                    </a:cubicBezTo>
                    <a:cubicBezTo>
                      <a:pt x="922" y="0"/>
                      <a:pt x="748" y="45"/>
                      <a:pt x="695" y="68"/>
                    </a:cubicBezTo>
                    <a:close/>
                  </a:path>
                </a:pathLst>
              </a:custGeom>
              <a:solidFill>
                <a:schemeClr val="bg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527" name="Freeform 23"/>
              <p:cNvSpPr>
                <a:spLocks/>
              </p:cNvSpPr>
              <p:nvPr/>
            </p:nvSpPr>
            <p:spPr bwMode="auto">
              <a:xfrm>
                <a:off x="2562" y="2818"/>
                <a:ext cx="408" cy="295"/>
              </a:xfrm>
              <a:custGeom>
                <a:avLst/>
                <a:gdLst/>
                <a:ahLst/>
                <a:cxnLst>
                  <a:cxn ang="0">
                    <a:pos x="695" y="68"/>
                  </a:cxn>
                  <a:cxn ang="0">
                    <a:pos x="650" y="204"/>
                  </a:cxn>
                  <a:cxn ang="0">
                    <a:pos x="559" y="249"/>
                  </a:cxn>
                  <a:cxn ang="0">
                    <a:pos x="196" y="295"/>
                  </a:cxn>
                  <a:cxn ang="0">
                    <a:pos x="60" y="385"/>
                  </a:cxn>
                  <a:cxn ang="0">
                    <a:pos x="60" y="476"/>
                  </a:cxn>
                  <a:cxn ang="0">
                    <a:pos x="423" y="476"/>
                  </a:cxn>
                  <a:cxn ang="0">
                    <a:pos x="650" y="385"/>
                  </a:cxn>
                  <a:cxn ang="0">
                    <a:pos x="740" y="431"/>
                  </a:cxn>
                  <a:cxn ang="0">
                    <a:pos x="740" y="476"/>
                  </a:cxn>
                  <a:cxn ang="0">
                    <a:pos x="967" y="476"/>
                  </a:cxn>
                  <a:cxn ang="0">
                    <a:pos x="967" y="68"/>
                  </a:cxn>
                  <a:cxn ang="0">
                    <a:pos x="695" y="68"/>
                  </a:cxn>
                </a:cxnLst>
                <a:rect l="0" t="0" r="r" b="b"/>
                <a:pathLst>
                  <a:path w="1012" h="544">
                    <a:moveTo>
                      <a:pt x="695" y="68"/>
                    </a:moveTo>
                    <a:cubicBezTo>
                      <a:pt x="642" y="91"/>
                      <a:pt x="673" y="174"/>
                      <a:pt x="650" y="204"/>
                    </a:cubicBezTo>
                    <a:cubicBezTo>
                      <a:pt x="627" y="234"/>
                      <a:pt x="635" y="234"/>
                      <a:pt x="559" y="249"/>
                    </a:cubicBezTo>
                    <a:cubicBezTo>
                      <a:pt x="483" y="264"/>
                      <a:pt x="279" y="272"/>
                      <a:pt x="196" y="295"/>
                    </a:cubicBezTo>
                    <a:cubicBezTo>
                      <a:pt x="113" y="318"/>
                      <a:pt x="83" y="355"/>
                      <a:pt x="60" y="385"/>
                    </a:cubicBezTo>
                    <a:cubicBezTo>
                      <a:pt x="37" y="415"/>
                      <a:pt x="0" y="461"/>
                      <a:pt x="60" y="476"/>
                    </a:cubicBezTo>
                    <a:cubicBezTo>
                      <a:pt x="120" y="491"/>
                      <a:pt x="325" y="491"/>
                      <a:pt x="423" y="476"/>
                    </a:cubicBezTo>
                    <a:cubicBezTo>
                      <a:pt x="521" y="461"/>
                      <a:pt x="597" y="392"/>
                      <a:pt x="650" y="385"/>
                    </a:cubicBezTo>
                    <a:cubicBezTo>
                      <a:pt x="703" y="378"/>
                      <a:pt x="725" y="416"/>
                      <a:pt x="740" y="431"/>
                    </a:cubicBezTo>
                    <a:cubicBezTo>
                      <a:pt x="755" y="446"/>
                      <a:pt x="702" y="469"/>
                      <a:pt x="740" y="476"/>
                    </a:cubicBezTo>
                    <a:cubicBezTo>
                      <a:pt x="778" y="483"/>
                      <a:pt x="929" y="544"/>
                      <a:pt x="967" y="476"/>
                    </a:cubicBezTo>
                    <a:cubicBezTo>
                      <a:pt x="1005" y="408"/>
                      <a:pt x="1012" y="136"/>
                      <a:pt x="967" y="68"/>
                    </a:cubicBezTo>
                    <a:cubicBezTo>
                      <a:pt x="922" y="0"/>
                      <a:pt x="748" y="45"/>
                      <a:pt x="695" y="68"/>
                    </a:cubicBezTo>
                    <a:close/>
                  </a:path>
                </a:pathLst>
              </a:custGeom>
              <a:solidFill>
                <a:schemeClr val="bg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526" name="Freeform 22"/>
              <p:cNvSpPr>
                <a:spLocks/>
              </p:cNvSpPr>
              <p:nvPr/>
            </p:nvSpPr>
            <p:spPr bwMode="auto">
              <a:xfrm flipH="1">
                <a:off x="3651" y="1797"/>
                <a:ext cx="121" cy="220"/>
              </a:xfrm>
              <a:custGeom>
                <a:avLst/>
                <a:gdLst/>
                <a:ahLst/>
                <a:cxnLst>
                  <a:cxn ang="0">
                    <a:pos x="340" y="46"/>
                  </a:cxn>
                  <a:cxn ang="0">
                    <a:pos x="23" y="635"/>
                  </a:cxn>
                  <a:cxn ang="0">
                    <a:pos x="204" y="1044"/>
                  </a:cxn>
                  <a:cxn ang="0">
                    <a:pos x="477" y="862"/>
                  </a:cxn>
                  <a:cxn ang="0">
                    <a:pos x="431" y="726"/>
                  </a:cxn>
                  <a:cxn ang="0">
                    <a:pos x="295" y="817"/>
                  </a:cxn>
                  <a:cxn ang="0">
                    <a:pos x="250" y="681"/>
                  </a:cxn>
                  <a:cxn ang="0">
                    <a:pos x="386" y="635"/>
                  </a:cxn>
                  <a:cxn ang="0">
                    <a:pos x="340" y="272"/>
                  </a:cxn>
                  <a:cxn ang="0">
                    <a:pos x="431" y="726"/>
                  </a:cxn>
                  <a:cxn ang="0">
                    <a:pos x="613" y="681"/>
                  </a:cxn>
                  <a:cxn ang="0">
                    <a:pos x="567" y="363"/>
                  </a:cxn>
                  <a:cxn ang="0">
                    <a:pos x="613" y="91"/>
                  </a:cxn>
                  <a:cxn ang="0">
                    <a:pos x="386" y="0"/>
                  </a:cxn>
                  <a:cxn ang="0">
                    <a:pos x="340" y="91"/>
                  </a:cxn>
                </a:cxnLst>
                <a:rect l="0" t="0" r="r" b="b"/>
                <a:pathLst>
                  <a:path w="643" h="1082">
                    <a:moveTo>
                      <a:pt x="340" y="46"/>
                    </a:moveTo>
                    <a:cubicBezTo>
                      <a:pt x="193" y="257"/>
                      <a:pt x="46" y="469"/>
                      <a:pt x="23" y="635"/>
                    </a:cubicBezTo>
                    <a:cubicBezTo>
                      <a:pt x="0" y="801"/>
                      <a:pt x="129" y="1006"/>
                      <a:pt x="204" y="1044"/>
                    </a:cubicBezTo>
                    <a:cubicBezTo>
                      <a:pt x="279" y="1082"/>
                      <a:pt x="439" y="915"/>
                      <a:pt x="477" y="862"/>
                    </a:cubicBezTo>
                    <a:cubicBezTo>
                      <a:pt x="515" y="809"/>
                      <a:pt x="461" y="733"/>
                      <a:pt x="431" y="726"/>
                    </a:cubicBezTo>
                    <a:cubicBezTo>
                      <a:pt x="401" y="719"/>
                      <a:pt x="325" y="824"/>
                      <a:pt x="295" y="817"/>
                    </a:cubicBezTo>
                    <a:cubicBezTo>
                      <a:pt x="265" y="810"/>
                      <a:pt x="235" y="711"/>
                      <a:pt x="250" y="681"/>
                    </a:cubicBezTo>
                    <a:cubicBezTo>
                      <a:pt x="265" y="651"/>
                      <a:pt x="371" y="703"/>
                      <a:pt x="386" y="635"/>
                    </a:cubicBezTo>
                    <a:cubicBezTo>
                      <a:pt x="401" y="567"/>
                      <a:pt x="333" y="257"/>
                      <a:pt x="340" y="272"/>
                    </a:cubicBezTo>
                    <a:cubicBezTo>
                      <a:pt x="347" y="287"/>
                      <a:pt x="386" y="658"/>
                      <a:pt x="431" y="726"/>
                    </a:cubicBezTo>
                    <a:cubicBezTo>
                      <a:pt x="476" y="794"/>
                      <a:pt x="590" y="742"/>
                      <a:pt x="613" y="681"/>
                    </a:cubicBezTo>
                    <a:cubicBezTo>
                      <a:pt x="636" y="620"/>
                      <a:pt x="567" y="461"/>
                      <a:pt x="567" y="363"/>
                    </a:cubicBezTo>
                    <a:cubicBezTo>
                      <a:pt x="567" y="265"/>
                      <a:pt x="643" y="151"/>
                      <a:pt x="613" y="91"/>
                    </a:cubicBezTo>
                    <a:cubicBezTo>
                      <a:pt x="583" y="31"/>
                      <a:pt x="431" y="0"/>
                      <a:pt x="386" y="0"/>
                    </a:cubicBezTo>
                    <a:cubicBezTo>
                      <a:pt x="341" y="0"/>
                      <a:pt x="340" y="45"/>
                      <a:pt x="340" y="91"/>
                    </a:cubicBezTo>
                  </a:path>
                </a:pathLst>
              </a:custGeom>
              <a:solidFill>
                <a:schemeClr val="tx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525" name="Freeform 21"/>
              <p:cNvSpPr>
                <a:spLocks/>
              </p:cNvSpPr>
              <p:nvPr/>
            </p:nvSpPr>
            <p:spPr bwMode="auto">
              <a:xfrm>
                <a:off x="2668" y="1797"/>
                <a:ext cx="121" cy="220"/>
              </a:xfrm>
              <a:custGeom>
                <a:avLst/>
                <a:gdLst/>
                <a:ahLst/>
                <a:cxnLst>
                  <a:cxn ang="0">
                    <a:pos x="340" y="46"/>
                  </a:cxn>
                  <a:cxn ang="0">
                    <a:pos x="23" y="635"/>
                  </a:cxn>
                  <a:cxn ang="0">
                    <a:pos x="204" y="1044"/>
                  </a:cxn>
                  <a:cxn ang="0">
                    <a:pos x="477" y="862"/>
                  </a:cxn>
                  <a:cxn ang="0">
                    <a:pos x="431" y="726"/>
                  </a:cxn>
                  <a:cxn ang="0">
                    <a:pos x="295" y="817"/>
                  </a:cxn>
                  <a:cxn ang="0">
                    <a:pos x="250" y="681"/>
                  </a:cxn>
                  <a:cxn ang="0">
                    <a:pos x="386" y="635"/>
                  </a:cxn>
                  <a:cxn ang="0">
                    <a:pos x="340" y="272"/>
                  </a:cxn>
                  <a:cxn ang="0">
                    <a:pos x="431" y="726"/>
                  </a:cxn>
                  <a:cxn ang="0">
                    <a:pos x="613" y="681"/>
                  </a:cxn>
                  <a:cxn ang="0">
                    <a:pos x="567" y="363"/>
                  </a:cxn>
                  <a:cxn ang="0">
                    <a:pos x="613" y="91"/>
                  </a:cxn>
                  <a:cxn ang="0">
                    <a:pos x="386" y="0"/>
                  </a:cxn>
                  <a:cxn ang="0">
                    <a:pos x="340" y="91"/>
                  </a:cxn>
                </a:cxnLst>
                <a:rect l="0" t="0" r="r" b="b"/>
                <a:pathLst>
                  <a:path w="643" h="1082">
                    <a:moveTo>
                      <a:pt x="340" y="46"/>
                    </a:moveTo>
                    <a:cubicBezTo>
                      <a:pt x="193" y="257"/>
                      <a:pt x="46" y="469"/>
                      <a:pt x="23" y="635"/>
                    </a:cubicBezTo>
                    <a:cubicBezTo>
                      <a:pt x="0" y="801"/>
                      <a:pt x="129" y="1006"/>
                      <a:pt x="204" y="1044"/>
                    </a:cubicBezTo>
                    <a:cubicBezTo>
                      <a:pt x="279" y="1082"/>
                      <a:pt x="439" y="915"/>
                      <a:pt x="477" y="862"/>
                    </a:cubicBezTo>
                    <a:cubicBezTo>
                      <a:pt x="515" y="809"/>
                      <a:pt x="461" y="733"/>
                      <a:pt x="431" y="726"/>
                    </a:cubicBezTo>
                    <a:cubicBezTo>
                      <a:pt x="401" y="719"/>
                      <a:pt x="325" y="824"/>
                      <a:pt x="295" y="817"/>
                    </a:cubicBezTo>
                    <a:cubicBezTo>
                      <a:pt x="265" y="810"/>
                      <a:pt x="235" y="711"/>
                      <a:pt x="250" y="681"/>
                    </a:cubicBezTo>
                    <a:cubicBezTo>
                      <a:pt x="265" y="651"/>
                      <a:pt x="371" y="703"/>
                      <a:pt x="386" y="635"/>
                    </a:cubicBezTo>
                    <a:cubicBezTo>
                      <a:pt x="401" y="567"/>
                      <a:pt x="333" y="257"/>
                      <a:pt x="340" y="272"/>
                    </a:cubicBezTo>
                    <a:cubicBezTo>
                      <a:pt x="347" y="287"/>
                      <a:pt x="386" y="658"/>
                      <a:pt x="431" y="726"/>
                    </a:cubicBezTo>
                    <a:cubicBezTo>
                      <a:pt x="476" y="794"/>
                      <a:pt x="590" y="742"/>
                      <a:pt x="613" y="681"/>
                    </a:cubicBezTo>
                    <a:cubicBezTo>
                      <a:pt x="636" y="620"/>
                      <a:pt x="567" y="461"/>
                      <a:pt x="567" y="363"/>
                    </a:cubicBezTo>
                    <a:cubicBezTo>
                      <a:pt x="567" y="265"/>
                      <a:pt x="643" y="151"/>
                      <a:pt x="613" y="91"/>
                    </a:cubicBezTo>
                    <a:cubicBezTo>
                      <a:pt x="583" y="31"/>
                      <a:pt x="431" y="0"/>
                      <a:pt x="386" y="0"/>
                    </a:cubicBezTo>
                    <a:cubicBezTo>
                      <a:pt x="341" y="0"/>
                      <a:pt x="340" y="45"/>
                      <a:pt x="340" y="91"/>
                    </a:cubicBezTo>
                  </a:path>
                </a:pathLst>
              </a:custGeom>
              <a:solidFill>
                <a:schemeClr val="tx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520" name="Freeform 16"/>
              <p:cNvSpPr>
                <a:spLocks/>
              </p:cNvSpPr>
              <p:nvPr/>
            </p:nvSpPr>
            <p:spPr bwMode="auto">
              <a:xfrm>
                <a:off x="2849" y="1147"/>
                <a:ext cx="711" cy="832"/>
              </a:xfrm>
              <a:custGeom>
                <a:avLst/>
                <a:gdLst/>
                <a:ahLst/>
                <a:cxnLst>
                  <a:cxn ang="0">
                    <a:pos x="356" y="15"/>
                  </a:cxn>
                  <a:cxn ang="0">
                    <a:pos x="38" y="197"/>
                  </a:cxn>
                  <a:cxn ang="0">
                    <a:pos x="129" y="877"/>
                  </a:cxn>
                  <a:cxn ang="0">
                    <a:pos x="673" y="968"/>
                  </a:cxn>
                  <a:cxn ang="0">
                    <a:pos x="809" y="333"/>
                  </a:cxn>
                  <a:cxn ang="0">
                    <a:pos x="718" y="106"/>
                  </a:cxn>
                  <a:cxn ang="0">
                    <a:pos x="356" y="15"/>
                  </a:cxn>
                </a:cxnLst>
                <a:rect l="0" t="0" r="r" b="b"/>
                <a:pathLst>
                  <a:path w="816" h="1059">
                    <a:moveTo>
                      <a:pt x="356" y="15"/>
                    </a:moveTo>
                    <a:cubicBezTo>
                      <a:pt x="243" y="30"/>
                      <a:pt x="76" y="53"/>
                      <a:pt x="38" y="197"/>
                    </a:cubicBezTo>
                    <a:cubicBezTo>
                      <a:pt x="0" y="341"/>
                      <a:pt x="23" y="749"/>
                      <a:pt x="129" y="877"/>
                    </a:cubicBezTo>
                    <a:cubicBezTo>
                      <a:pt x="235" y="1005"/>
                      <a:pt x="560" y="1059"/>
                      <a:pt x="673" y="968"/>
                    </a:cubicBezTo>
                    <a:cubicBezTo>
                      <a:pt x="786" y="877"/>
                      <a:pt x="802" y="477"/>
                      <a:pt x="809" y="333"/>
                    </a:cubicBezTo>
                    <a:cubicBezTo>
                      <a:pt x="816" y="189"/>
                      <a:pt x="794" y="159"/>
                      <a:pt x="718" y="106"/>
                    </a:cubicBezTo>
                    <a:cubicBezTo>
                      <a:pt x="642" y="53"/>
                      <a:pt x="469" y="0"/>
                      <a:pt x="356" y="15"/>
                    </a:cubicBezTo>
                    <a:close/>
                  </a:path>
                </a:pathLst>
              </a:cu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518" name="Freeform 14"/>
              <p:cNvSpPr>
                <a:spLocks/>
              </p:cNvSpPr>
              <p:nvPr/>
            </p:nvSpPr>
            <p:spPr bwMode="auto">
              <a:xfrm>
                <a:off x="3131" y="798"/>
                <a:ext cx="218" cy="448"/>
              </a:xfrm>
              <a:custGeom>
                <a:avLst/>
                <a:gdLst/>
                <a:ahLst/>
                <a:cxnLst>
                  <a:cxn ang="0">
                    <a:pos x="0" y="256"/>
                  </a:cxn>
                  <a:cxn ang="0">
                    <a:pos x="30" y="433"/>
                  </a:cxn>
                  <a:cxn ang="0">
                    <a:pos x="192" y="418"/>
                  </a:cxn>
                  <a:cxn ang="0">
                    <a:pos x="140" y="270"/>
                  </a:cxn>
                  <a:cxn ang="0">
                    <a:pos x="89" y="130"/>
                  </a:cxn>
                  <a:cxn ang="0">
                    <a:pos x="0" y="256"/>
                  </a:cxn>
                </a:cxnLst>
                <a:rect l="0" t="0" r="r" b="b"/>
                <a:pathLst>
                  <a:path w="218" h="448">
                    <a:moveTo>
                      <a:pt x="0" y="256"/>
                    </a:moveTo>
                    <a:cubicBezTo>
                      <a:pt x="14" y="315"/>
                      <a:pt x="9" y="375"/>
                      <a:pt x="30" y="433"/>
                    </a:cubicBezTo>
                    <a:cubicBezTo>
                      <a:pt x="84" y="428"/>
                      <a:pt x="147" y="448"/>
                      <a:pt x="192" y="418"/>
                    </a:cubicBezTo>
                    <a:cubicBezTo>
                      <a:pt x="218" y="401"/>
                      <a:pt x="158" y="288"/>
                      <a:pt x="140" y="270"/>
                    </a:cubicBezTo>
                    <a:cubicBezTo>
                      <a:pt x="119" y="0"/>
                      <a:pt x="167" y="77"/>
                      <a:pt x="89" y="130"/>
                    </a:cubicBezTo>
                    <a:cubicBezTo>
                      <a:pt x="65" y="178"/>
                      <a:pt x="24" y="207"/>
                      <a:pt x="0" y="256"/>
                    </a:cubicBezTo>
                    <a:close/>
                  </a:path>
                </a:pathLst>
              </a:custGeom>
              <a:solidFill>
                <a:schemeClr val="tx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4" name="Group 13"/>
              <p:cNvGrpSpPr>
                <a:grpSpLocks/>
              </p:cNvGrpSpPr>
              <p:nvPr/>
            </p:nvGrpSpPr>
            <p:grpSpPr bwMode="auto">
              <a:xfrm>
                <a:off x="2983" y="754"/>
                <a:ext cx="351" cy="408"/>
                <a:chOff x="2983" y="754"/>
                <a:chExt cx="1857" cy="2126"/>
              </a:xfrm>
            </p:grpSpPr>
            <p:sp>
              <p:nvSpPr>
                <p:cNvPr id="21515" name="Freeform 11"/>
                <p:cNvSpPr>
                  <a:spLocks/>
                </p:cNvSpPr>
                <p:nvPr/>
              </p:nvSpPr>
              <p:spPr bwMode="auto">
                <a:xfrm>
                  <a:off x="2983" y="798"/>
                  <a:ext cx="1640" cy="2082"/>
                </a:xfrm>
                <a:custGeom>
                  <a:avLst/>
                  <a:gdLst/>
                  <a:ahLst/>
                  <a:cxnLst>
                    <a:cxn ang="0">
                      <a:pos x="820" y="7"/>
                    </a:cxn>
                    <a:cxn ang="0">
                      <a:pos x="539" y="81"/>
                    </a:cxn>
                    <a:cxn ang="0">
                      <a:pos x="333" y="192"/>
                    </a:cxn>
                    <a:cxn ang="0">
                      <a:pos x="222" y="302"/>
                    </a:cxn>
                    <a:cxn ang="0">
                      <a:pos x="89" y="516"/>
                    </a:cxn>
                    <a:cxn ang="0">
                      <a:pos x="170" y="627"/>
                    </a:cxn>
                    <a:cxn ang="0">
                      <a:pos x="155" y="1070"/>
                    </a:cxn>
                    <a:cxn ang="0">
                      <a:pos x="96" y="1196"/>
                    </a:cxn>
                    <a:cxn ang="0">
                      <a:pos x="0" y="1366"/>
                    </a:cxn>
                    <a:cxn ang="0">
                      <a:pos x="185" y="1580"/>
                    </a:cxn>
                    <a:cxn ang="0">
                      <a:pos x="237" y="1632"/>
                    </a:cxn>
                    <a:cxn ang="0">
                      <a:pos x="355" y="1764"/>
                    </a:cxn>
                    <a:cxn ang="0">
                      <a:pos x="569" y="2067"/>
                    </a:cxn>
                    <a:cxn ang="0">
                      <a:pos x="857" y="2052"/>
                    </a:cxn>
                    <a:cxn ang="0">
                      <a:pos x="1005" y="1956"/>
                    </a:cxn>
                    <a:cxn ang="0">
                      <a:pos x="1167" y="1816"/>
                    </a:cxn>
                    <a:cxn ang="0">
                      <a:pos x="1293" y="1683"/>
                    </a:cxn>
                    <a:cxn ang="0">
                      <a:pos x="1330" y="1609"/>
                    </a:cxn>
                    <a:cxn ang="0">
                      <a:pos x="1389" y="1462"/>
                    </a:cxn>
                    <a:cxn ang="0">
                      <a:pos x="1485" y="1373"/>
                    </a:cxn>
                    <a:cxn ang="0">
                      <a:pos x="1573" y="1255"/>
                    </a:cxn>
                    <a:cxn ang="0">
                      <a:pos x="1640" y="1107"/>
                    </a:cxn>
                    <a:cxn ang="0">
                      <a:pos x="1485" y="967"/>
                    </a:cxn>
                    <a:cxn ang="0">
                      <a:pos x="1359" y="967"/>
                    </a:cxn>
                    <a:cxn ang="0">
                      <a:pos x="1293" y="886"/>
                    </a:cxn>
                    <a:cxn ang="0">
                      <a:pos x="1204" y="672"/>
                    </a:cxn>
                    <a:cxn ang="0">
                      <a:pos x="997" y="539"/>
                    </a:cxn>
                    <a:cxn ang="0">
                      <a:pos x="975" y="295"/>
                    </a:cxn>
                    <a:cxn ang="0">
                      <a:pos x="909" y="324"/>
                    </a:cxn>
                    <a:cxn ang="0">
                      <a:pos x="643" y="391"/>
                    </a:cxn>
                    <a:cxn ang="0">
                      <a:pos x="599" y="413"/>
                    </a:cxn>
                    <a:cxn ang="0">
                      <a:pos x="473" y="531"/>
                    </a:cxn>
                    <a:cxn ang="0">
                      <a:pos x="67" y="605"/>
                    </a:cxn>
                  </a:cxnLst>
                  <a:rect l="0" t="0" r="r" b="b"/>
                  <a:pathLst>
                    <a:path w="1640" h="2082">
                      <a:moveTo>
                        <a:pt x="1182" y="29"/>
                      </a:moveTo>
                      <a:cubicBezTo>
                        <a:pt x="1053" y="16"/>
                        <a:pt x="949" y="0"/>
                        <a:pt x="820" y="7"/>
                      </a:cubicBezTo>
                      <a:cubicBezTo>
                        <a:pt x="777" y="15"/>
                        <a:pt x="738" y="29"/>
                        <a:pt x="695" y="36"/>
                      </a:cubicBezTo>
                      <a:cubicBezTo>
                        <a:pt x="648" y="52"/>
                        <a:pt x="580" y="53"/>
                        <a:pt x="539" y="81"/>
                      </a:cubicBezTo>
                      <a:cubicBezTo>
                        <a:pt x="508" y="102"/>
                        <a:pt x="445" y="126"/>
                        <a:pt x="407" y="140"/>
                      </a:cubicBezTo>
                      <a:cubicBezTo>
                        <a:pt x="384" y="162"/>
                        <a:pt x="357" y="172"/>
                        <a:pt x="333" y="192"/>
                      </a:cubicBezTo>
                      <a:cubicBezTo>
                        <a:pt x="285" y="232"/>
                        <a:pt x="337" y="198"/>
                        <a:pt x="288" y="228"/>
                      </a:cubicBezTo>
                      <a:cubicBezTo>
                        <a:pt x="244" y="290"/>
                        <a:pt x="268" y="267"/>
                        <a:pt x="222" y="302"/>
                      </a:cubicBezTo>
                      <a:cubicBezTo>
                        <a:pt x="211" y="335"/>
                        <a:pt x="177" y="356"/>
                        <a:pt x="155" y="384"/>
                      </a:cubicBezTo>
                      <a:cubicBezTo>
                        <a:pt x="123" y="426"/>
                        <a:pt x="118" y="474"/>
                        <a:pt x="89" y="516"/>
                      </a:cubicBezTo>
                      <a:cubicBezTo>
                        <a:pt x="91" y="543"/>
                        <a:pt x="76" y="579"/>
                        <a:pt x="96" y="598"/>
                      </a:cubicBezTo>
                      <a:cubicBezTo>
                        <a:pt x="159" y="657"/>
                        <a:pt x="212" y="565"/>
                        <a:pt x="170" y="627"/>
                      </a:cubicBezTo>
                      <a:cubicBezTo>
                        <a:pt x="158" y="718"/>
                        <a:pt x="129" y="833"/>
                        <a:pt x="185" y="915"/>
                      </a:cubicBezTo>
                      <a:cubicBezTo>
                        <a:pt x="202" y="968"/>
                        <a:pt x="185" y="1025"/>
                        <a:pt x="155" y="1070"/>
                      </a:cubicBezTo>
                      <a:cubicBezTo>
                        <a:pt x="136" y="1132"/>
                        <a:pt x="150" y="1102"/>
                        <a:pt x="111" y="1159"/>
                      </a:cubicBezTo>
                      <a:cubicBezTo>
                        <a:pt x="104" y="1170"/>
                        <a:pt x="101" y="1184"/>
                        <a:pt x="96" y="1196"/>
                      </a:cubicBezTo>
                      <a:cubicBezTo>
                        <a:pt x="80" y="1232"/>
                        <a:pt x="59" y="1267"/>
                        <a:pt x="37" y="1299"/>
                      </a:cubicBezTo>
                      <a:cubicBezTo>
                        <a:pt x="29" y="1323"/>
                        <a:pt x="0" y="1366"/>
                        <a:pt x="0" y="1366"/>
                      </a:cubicBezTo>
                      <a:cubicBezTo>
                        <a:pt x="63" y="1404"/>
                        <a:pt x="138" y="1410"/>
                        <a:pt x="207" y="1432"/>
                      </a:cubicBezTo>
                      <a:cubicBezTo>
                        <a:pt x="262" y="1470"/>
                        <a:pt x="214" y="1538"/>
                        <a:pt x="185" y="1580"/>
                      </a:cubicBezTo>
                      <a:cubicBezTo>
                        <a:pt x="187" y="1587"/>
                        <a:pt x="187" y="1597"/>
                        <a:pt x="192" y="1602"/>
                      </a:cubicBezTo>
                      <a:cubicBezTo>
                        <a:pt x="205" y="1615"/>
                        <a:pt x="237" y="1632"/>
                        <a:pt x="237" y="1632"/>
                      </a:cubicBezTo>
                      <a:cubicBezTo>
                        <a:pt x="250" y="1674"/>
                        <a:pt x="225" y="1705"/>
                        <a:pt x="274" y="1720"/>
                      </a:cubicBezTo>
                      <a:cubicBezTo>
                        <a:pt x="299" y="1737"/>
                        <a:pt x="355" y="1764"/>
                        <a:pt x="355" y="1764"/>
                      </a:cubicBezTo>
                      <a:cubicBezTo>
                        <a:pt x="377" y="1787"/>
                        <a:pt x="389" y="1812"/>
                        <a:pt x="407" y="1838"/>
                      </a:cubicBezTo>
                      <a:cubicBezTo>
                        <a:pt x="426" y="1936"/>
                        <a:pt x="466" y="2032"/>
                        <a:pt x="569" y="2067"/>
                      </a:cubicBezTo>
                      <a:cubicBezTo>
                        <a:pt x="607" y="2080"/>
                        <a:pt x="682" y="2080"/>
                        <a:pt x="709" y="2082"/>
                      </a:cubicBezTo>
                      <a:cubicBezTo>
                        <a:pt x="736" y="2078"/>
                        <a:pt x="821" y="2072"/>
                        <a:pt x="857" y="2052"/>
                      </a:cubicBezTo>
                      <a:cubicBezTo>
                        <a:pt x="881" y="2038"/>
                        <a:pt x="900" y="2016"/>
                        <a:pt x="923" y="2001"/>
                      </a:cubicBezTo>
                      <a:cubicBezTo>
                        <a:pt x="948" y="1984"/>
                        <a:pt x="980" y="1974"/>
                        <a:pt x="1005" y="1956"/>
                      </a:cubicBezTo>
                      <a:cubicBezTo>
                        <a:pt x="1047" y="1926"/>
                        <a:pt x="1080" y="1883"/>
                        <a:pt x="1123" y="1853"/>
                      </a:cubicBezTo>
                      <a:cubicBezTo>
                        <a:pt x="1153" y="1810"/>
                        <a:pt x="1120" y="1850"/>
                        <a:pt x="1167" y="1816"/>
                      </a:cubicBezTo>
                      <a:cubicBezTo>
                        <a:pt x="1200" y="1792"/>
                        <a:pt x="1180" y="1794"/>
                        <a:pt x="1211" y="1764"/>
                      </a:cubicBezTo>
                      <a:cubicBezTo>
                        <a:pt x="1239" y="1737"/>
                        <a:pt x="1270" y="1716"/>
                        <a:pt x="1293" y="1683"/>
                      </a:cubicBezTo>
                      <a:cubicBezTo>
                        <a:pt x="1314" y="1618"/>
                        <a:pt x="1280" y="1711"/>
                        <a:pt x="1322" y="1639"/>
                      </a:cubicBezTo>
                      <a:cubicBezTo>
                        <a:pt x="1327" y="1630"/>
                        <a:pt x="1326" y="1619"/>
                        <a:pt x="1330" y="1609"/>
                      </a:cubicBezTo>
                      <a:cubicBezTo>
                        <a:pt x="1338" y="1591"/>
                        <a:pt x="1351" y="1576"/>
                        <a:pt x="1359" y="1558"/>
                      </a:cubicBezTo>
                      <a:cubicBezTo>
                        <a:pt x="1373" y="1527"/>
                        <a:pt x="1378" y="1494"/>
                        <a:pt x="1389" y="1462"/>
                      </a:cubicBezTo>
                      <a:cubicBezTo>
                        <a:pt x="1402" y="1424"/>
                        <a:pt x="1398" y="1388"/>
                        <a:pt x="1433" y="1366"/>
                      </a:cubicBezTo>
                      <a:cubicBezTo>
                        <a:pt x="1450" y="1368"/>
                        <a:pt x="1468" y="1376"/>
                        <a:pt x="1485" y="1373"/>
                      </a:cubicBezTo>
                      <a:cubicBezTo>
                        <a:pt x="1512" y="1368"/>
                        <a:pt x="1516" y="1316"/>
                        <a:pt x="1529" y="1299"/>
                      </a:cubicBezTo>
                      <a:cubicBezTo>
                        <a:pt x="1542" y="1283"/>
                        <a:pt x="1561" y="1272"/>
                        <a:pt x="1573" y="1255"/>
                      </a:cubicBezTo>
                      <a:cubicBezTo>
                        <a:pt x="1585" y="1238"/>
                        <a:pt x="1598" y="1220"/>
                        <a:pt x="1610" y="1203"/>
                      </a:cubicBezTo>
                      <a:cubicBezTo>
                        <a:pt x="1628" y="1178"/>
                        <a:pt x="1630" y="1136"/>
                        <a:pt x="1640" y="1107"/>
                      </a:cubicBezTo>
                      <a:cubicBezTo>
                        <a:pt x="1623" y="973"/>
                        <a:pt x="1637" y="1017"/>
                        <a:pt x="1588" y="945"/>
                      </a:cubicBezTo>
                      <a:cubicBezTo>
                        <a:pt x="1546" y="950"/>
                        <a:pt x="1523" y="955"/>
                        <a:pt x="1485" y="967"/>
                      </a:cubicBezTo>
                      <a:cubicBezTo>
                        <a:pt x="1429" y="1023"/>
                        <a:pt x="1441" y="1001"/>
                        <a:pt x="1426" y="923"/>
                      </a:cubicBezTo>
                      <a:cubicBezTo>
                        <a:pt x="1401" y="938"/>
                        <a:pt x="1387" y="958"/>
                        <a:pt x="1359" y="967"/>
                      </a:cubicBezTo>
                      <a:cubicBezTo>
                        <a:pt x="1332" y="1007"/>
                        <a:pt x="1307" y="998"/>
                        <a:pt x="1256" y="1004"/>
                      </a:cubicBezTo>
                      <a:cubicBezTo>
                        <a:pt x="1240" y="960"/>
                        <a:pt x="1278" y="927"/>
                        <a:pt x="1293" y="886"/>
                      </a:cubicBezTo>
                      <a:cubicBezTo>
                        <a:pt x="1288" y="834"/>
                        <a:pt x="1288" y="782"/>
                        <a:pt x="1278" y="731"/>
                      </a:cubicBezTo>
                      <a:cubicBezTo>
                        <a:pt x="1271" y="697"/>
                        <a:pt x="1228" y="686"/>
                        <a:pt x="1204" y="672"/>
                      </a:cubicBezTo>
                      <a:cubicBezTo>
                        <a:pt x="1163" y="648"/>
                        <a:pt x="1129" y="619"/>
                        <a:pt x="1086" y="598"/>
                      </a:cubicBezTo>
                      <a:cubicBezTo>
                        <a:pt x="1059" y="571"/>
                        <a:pt x="1033" y="550"/>
                        <a:pt x="997" y="539"/>
                      </a:cubicBezTo>
                      <a:cubicBezTo>
                        <a:pt x="932" y="471"/>
                        <a:pt x="965" y="396"/>
                        <a:pt x="990" y="317"/>
                      </a:cubicBezTo>
                      <a:cubicBezTo>
                        <a:pt x="985" y="310"/>
                        <a:pt x="984" y="297"/>
                        <a:pt x="975" y="295"/>
                      </a:cubicBezTo>
                      <a:cubicBezTo>
                        <a:pt x="966" y="293"/>
                        <a:pt x="961" y="306"/>
                        <a:pt x="953" y="310"/>
                      </a:cubicBezTo>
                      <a:cubicBezTo>
                        <a:pt x="939" y="316"/>
                        <a:pt x="923" y="319"/>
                        <a:pt x="909" y="324"/>
                      </a:cubicBezTo>
                      <a:cubicBezTo>
                        <a:pt x="855" y="344"/>
                        <a:pt x="803" y="352"/>
                        <a:pt x="746" y="361"/>
                      </a:cubicBezTo>
                      <a:cubicBezTo>
                        <a:pt x="712" y="373"/>
                        <a:pt x="677" y="380"/>
                        <a:pt x="643" y="391"/>
                      </a:cubicBezTo>
                      <a:cubicBezTo>
                        <a:pt x="636" y="396"/>
                        <a:pt x="629" y="402"/>
                        <a:pt x="621" y="406"/>
                      </a:cubicBezTo>
                      <a:cubicBezTo>
                        <a:pt x="614" y="409"/>
                        <a:pt x="605" y="409"/>
                        <a:pt x="599" y="413"/>
                      </a:cubicBezTo>
                      <a:cubicBezTo>
                        <a:pt x="539" y="452"/>
                        <a:pt x="609" y="423"/>
                        <a:pt x="554" y="443"/>
                      </a:cubicBezTo>
                      <a:cubicBezTo>
                        <a:pt x="535" y="462"/>
                        <a:pt x="497" y="515"/>
                        <a:pt x="473" y="531"/>
                      </a:cubicBezTo>
                      <a:cubicBezTo>
                        <a:pt x="383" y="592"/>
                        <a:pt x="235" y="580"/>
                        <a:pt x="141" y="583"/>
                      </a:cubicBezTo>
                      <a:cubicBezTo>
                        <a:pt x="126" y="588"/>
                        <a:pt x="76" y="596"/>
                        <a:pt x="67" y="605"/>
                      </a:cubicBezTo>
                      <a:cubicBezTo>
                        <a:pt x="65" y="607"/>
                        <a:pt x="72" y="610"/>
                        <a:pt x="74" y="612"/>
                      </a:cubicBezTo>
                    </a:path>
                  </a:pathLst>
                </a:custGeom>
                <a:solidFill>
                  <a:schemeClr val="tx2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1516" name="Freeform 12"/>
                <p:cNvSpPr>
                  <a:spLocks/>
                </p:cNvSpPr>
                <p:nvPr/>
              </p:nvSpPr>
              <p:spPr bwMode="auto">
                <a:xfrm>
                  <a:off x="2990" y="754"/>
                  <a:ext cx="1850" cy="1724"/>
                </a:xfrm>
                <a:custGeom>
                  <a:avLst/>
                  <a:gdLst/>
                  <a:ahLst/>
                  <a:cxnLst>
                    <a:cxn ang="0">
                      <a:pos x="897" y="317"/>
                    </a:cxn>
                    <a:cxn ang="0">
                      <a:pos x="683" y="369"/>
                    </a:cxn>
                    <a:cxn ang="0">
                      <a:pos x="572" y="406"/>
                    </a:cxn>
                    <a:cxn ang="0">
                      <a:pos x="520" y="435"/>
                    </a:cxn>
                    <a:cxn ang="0">
                      <a:pos x="343" y="546"/>
                    </a:cxn>
                    <a:cxn ang="0">
                      <a:pos x="181" y="554"/>
                    </a:cxn>
                    <a:cxn ang="0">
                      <a:pos x="18" y="546"/>
                    </a:cxn>
                    <a:cxn ang="0">
                      <a:pos x="63" y="502"/>
                    </a:cxn>
                    <a:cxn ang="0">
                      <a:pos x="114" y="428"/>
                    </a:cxn>
                    <a:cxn ang="0">
                      <a:pos x="247" y="214"/>
                    </a:cxn>
                    <a:cxn ang="0">
                      <a:pos x="269" y="192"/>
                    </a:cxn>
                    <a:cxn ang="0">
                      <a:pos x="299" y="177"/>
                    </a:cxn>
                    <a:cxn ang="0">
                      <a:pos x="314" y="155"/>
                    </a:cxn>
                    <a:cxn ang="0">
                      <a:pos x="380" y="125"/>
                    </a:cxn>
                    <a:cxn ang="0">
                      <a:pos x="491" y="59"/>
                    </a:cxn>
                    <a:cxn ang="0">
                      <a:pos x="565" y="0"/>
                    </a:cxn>
                    <a:cxn ang="0">
                      <a:pos x="1222" y="22"/>
                    </a:cxn>
                    <a:cxn ang="0">
                      <a:pos x="1362" y="44"/>
                    </a:cxn>
                    <a:cxn ang="0">
                      <a:pos x="1443" y="66"/>
                    </a:cxn>
                    <a:cxn ang="0">
                      <a:pos x="1547" y="140"/>
                    </a:cxn>
                    <a:cxn ang="0">
                      <a:pos x="1650" y="214"/>
                    </a:cxn>
                    <a:cxn ang="0">
                      <a:pos x="1739" y="332"/>
                    </a:cxn>
                    <a:cxn ang="0">
                      <a:pos x="1761" y="664"/>
                    </a:cxn>
                    <a:cxn ang="0">
                      <a:pos x="1783" y="967"/>
                    </a:cxn>
                    <a:cxn ang="0">
                      <a:pos x="1798" y="1152"/>
                    </a:cxn>
                    <a:cxn ang="0">
                      <a:pos x="1850" y="1447"/>
                    </a:cxn>
                    <a:cxn ang="0">
                      <a:pos x="1835" y="1491"/>
                    </a:cxn>
                    <a:cxn ang="0">
                      <a:pos x="1783" y="1477"/>
                    </a:cxn>
                    <a:cxn ang="0">
                      <a:pos x="1650" y="1403"/>
                    </a:cxn>
                    <a:cxn ang="0">
                      <a:pos x="1613" y="1388"/>
                    </a:cxn>
                    <a:cxn ang="0">
                      <a:pos x="1569" y="1358"/>
                    </a:cxn>
                    <a:cxn ang="0">
                      <a:pos x="1532" y="1322"/>
                    </a:cxn>
                    <a:cxn ang="0">
                      <a:pos x="1495" y="1277"/>
                    </a:cxn>
                    <a:cxn ang="0">
                      <a:pos x="1532" y="1203"/>
                    </a:cxn>
                    <a:cxn ang="0">
                      <a:pos x="1576" y="1174"/>
                    </a:cxn>
                    <a:cxn ang="0">
                      <a:pos x="1554" y="915"/>
                    </a:cxn>
                    <a:cxn ang="0">
                      <a:pos x="1466" y="952"/>
                    </a:cxn>
                    <a:cxn ang="0">
                      <a:pos x="1466" y="952"/>
                    </a:cxn>
                    <a:cxn ang="0">
                      <a:pos x="1384" y="982"/>
                    </a:cxn>
                    <a:cxn ang="0">
                      <a:pos x="1340" y="1011"/>
                    </a:cxn>
                    <a:cxn ang="0">
                      <a:pos x="1237" y="1026"/>
                    </a:cxn>
                    <a:cxn ang="0">
                      <a:pos x="1170" y="1011"/>
                    </a:cxn>
                    <a:cxn ang="0">
                      <a:pos x="1155" y="989"/>
                    </a:cxn>
                    <a:cxn ang="0">
                      <a:pos x="1185" y="805"/>
                    </a:cxn>
                    <a:cxn ang="0">
                      <a:pos x="1089" y="657"/>
                    </a:cxn>
                    <a:cxn ang="0">
                      <a:pos x="971" y="598"/>
                    </a:cxn>
                    <a:cxn ang="0">
                      <a:pos x="882" y="517"/>
                    </a:cxn>
                    <a:cxn ang="0">
                      <a:pos x="867" y="472"/>
                    </a:cxn>
                    <a:cxn ang="0">
                      <a:pos x="816" y="325"/>
                    </a:cxn>
                  </a:cxnLst>
                  <a:rect l="0" t="0" r="r" b="b"/>
                  <a:pathLst>
                    <a:path w="1850" h="1498">
                      <a:moveTo>
                        <a:pt x="897" y="317"/>
                      </a:moveTo>
                      <a:cubicBezTo>
                        <a:pt x="824" y="330"/>
                        <a:pt x="755" y="352"/>
                        <a:pt x="683" y="369"/>
                      </a:cubicBezTo>
                      <a:cubicBezTo>
                        <a:pt x="647" y="387"/>
                        <a:pt x="611" y="396"/>
                        <a:pt x="572" y="406"/>
                      </a:cubicBezTo>
                      <a:cubicBezTo>
                        <a:pt x="556" y="417"/>
                        <a:pt x="536" y="423"/>
                        <a:pt x="520" y="435"/>
                      </a:cubicBezTo>
                      <a:cubicBezTo>
                        <a:pt x="472" y="469"/>
                        <a:pt x="408" y="541"/>
                        <a:pt x="343" y="546"/>
                      </a:cubicBezTo>
                      <a:cubicBezTo>
                        <a:pt x="289" y="550"/>
                        <a:pt x="235" y="551"/>
                        <a:pt x="181" y="554"/>
                      </a:cubicBezTo>
                      <a:cubicBezTo>
                        <a:pt x="127" y="571"/>
                        <a:pt x="86" y="588"/>
                        <a:pt x="18" y="546"/>
                      </a:cubicBezTo>
                      <a:cubicBezTo>
                        <a:pt x="0" y="535"/>
                        <a:pt x="48" y="517"/>
                        <a:pt x="63" y="502"/>
                      </a:cubicBezTo>
                      <a:cubicBezTo>
                        <a:pt x="87" y="479"/>
                        <a:pt x="100" y="459"/>
                        <a:pt x="114" y="428"/>
                      </a:cubicBezTo>
                      <a:cubicBezTo>
                        <a:pt x="145" y="357"/>
                        <a:pt x="164" y="241"/>
                        <a:pt x="247" y="214"/>
                      </a:cubicBezTo>
                      <a:cubicBezTo>
                        <a:pt x="254" y="207"/>
                        <a:pt x="261" y="198"/>
                        <a:pt x="269" y="192"/>
                      </a:cubicBezTo>
                      <a:cubicBezTo>
                        <a:pt x="278" y="186"/>
                        <a:pt x="290" y="184"/>
                        <a:pt x="299" y="177"/>
                      </a:cubicBezTo>
                      <a:cubicBezTo>
                        <a:pt x="306" y="171"/>
                        <a:pt x="307" y="161"/>
                        <a:pt x="314" y="155"/>
                      </a:cubicBezTo>
                      <a:cubicBezTo>
                        <a:pt x="331" y="141"/>
                        <a:pt x="361" y="136"/>
                        <a:pt x="380" y="125"/>
                      </a:cubicBezTo>
                      <a:cubicBezTo>
                        <a:pt x="428" y="98"/>
                        <a:pt x="437" y="77"/>
                        <a:pt x="491" y="59"/>
                      </a:cubicBezTo>
                      <a:cubicBezTo>
                        <a:pt x="515" y="35"/>
                        <a:pt x="541" y="24"/>
                        <a:pt x="565" y="0"/>
                      </a:cubicBezTo>
                      <a:cubicBezTo>
                        <a:pt x="888" y="4"/>
                        <a:pt x="982" y="0"/>
                        <a:pt x="1222" y="22"/>
                      </a:cubicBezTo>
                      <a:cubicBezTo>
                        <a:pt x="1271" y="31"/>
                        <a:pt x="1311" y="39"/>
                        <a:pt x="1362" y="44"/>
                      </a:cubicBezTo>
                      <a:cubicBezTo>
                        <a:pt x="1390" y="50"/>
                        <a:pt x="1416" y="59"/>
                        <a:pt x="1443" y="66"/>
                      </a:cubicBezTo>
                      <a:cubicBezTo>
                        <a:pt x="1477" y="90"/>
                        <a:pt x="1510" y="121"/>
                        <a:pt x="1547" y="140"/>
                      </a:cubicBezTo>
                      <a:cubicBezTo>
                        <a:pt x="1560" y="179"/>
                        <a:pt x="1614" y="195"/>
                        <a:pt x="1650" y="214"/>
                      </a:cubicBezTo>
                      <a:cubicBezTo>
                        <a:pt x="1697" y="239"/>
                        <a:pt x="1720" y="285"/>
                        <a:pt x="1739" y="332"/>
                      </a:cubicBezTo>
                      <a:cubicBezTo>
                        <a:pt x="1743" y="470"/>
                        <a:pt x="1742" y="546"/>
                        <a:pt x="1761" y="664"/>
                      </a:cubicBezTo>
                      <a:cubicBezTo>
                        <a:pt x="1766" y="817"/>
                        <a:pt x="1765" y="853"/>
                        <a:pt x="1783" y="967"/>
                      </a:cubicBezTo>
                      <a:cubicBezTo>
                        <a:pt x="1788" y="1029"/>
                        <a:pt x="1793" y="1090"/>
                        <a:pt x="1798" y="1152"/>
                      </a:cubicBezTo>
                      <a:cubicBezTo>
                        <a:pt x="1805" y="1243"/>
                        <a:pt x="1794" y="1365"/>
                        <a:pt x="1850" y="1447"/>
                      </a:cubicBezTo>
                      <a:cubicBezTo>
                        <a:pt x="1845" y="1462"/>
                        <a:pt x="1849" y="1485"/>
                        <a:pt x="1835" y="1491"/>
                      </a:cubicBezTo>
                      <a:cubicBezTo>
                        <a:pt x="1819" y="1498"/>
                        <a:pt x="1800" y="1483"/>
                        <a:pt x="1783" y="1477"/>
                      </a:cubicBezTo>
                      <a:cubicBezTo>
                        <a:pt x="1736" y="1460"/>
                        <a:pt x="1694" y="1426"/>
                        <a:pt x="1650" y="1403"/>
                      </a:cubicBezTo>
                      <a:cubicBezTo>
                        <a:pt x="1638" y="1397"/>
                        <a:pt x="1625" y="1394"/>
                        <a:pt x="1613" y="1388"/>
                      </a:cubicBezTo>
                      <a:cubicBezTo>
                        <a:pt x="1597" y="1379"/>
                        <a:pt x="1569" y="1358"/>
                        <a:pt x="1569" y="1358"/>
                      </a:cubicBezTo>
                      <a:cubicBezTo>
                        <a:pt x="1526" y="1294"/>
                        <a:pt x="1584" y="1374"/>
                        <a:pt x="1532" y="1322"/>
                      </a:cubicBezTo>
                      <a:cubicBezTo>
                        <a:pt x="1518" y="1308"/>
                        <a:pt x="1509" y="1291"/>
                        <a:pt x="1495" y="1277"/>
                      </a:cubicBezTo>
                      <a:cubicBezTo>
                        <a:pt x="1485" y="1245"/>
                        <a:pt x="1506" y="1224"/>
                        <a:pt x="1532" y="1203"/>
                      </a:cubicBezTo>
                      <a:cubicBezTo>
                        <a:pt x="1546" y="1192"/>
                        <a:pt x="1576" y="1174"/>
                        <a:pt x="1576" y="1174"/>
                      </a:cubicBezTo>
                      <a:cubicBezTo>
                        <a:pt x="1630" y="1095"/>
                        <a:pt x="1575" y="998"/>
                        <a:pt x="1554" y="915"/>
                      </a:cubicBezTo>
                      <a:cubicBezTo>
                        <a:pt x="1493" y="926"/>
                        <a:pt x="1522" y="915"/>
                        <a:pt x="1466" y="952"/>
                      </a:cubicBezTo>
                      <a:lnTo>
                        <a:pt x="1466" y="952"/>
                      </a:lnTo>
                      <a:cubicBezTo>
                        <a:pt x="1437" y="960"/>
                        <a:pt x="1410" y="966"/>
                        <a:pt x="1384" y="982"/>
                      </a:cubicBezTo>
                      <a:cubicBezTo>
                        <a:pt x="1369" y="991"/>
                        <a:pt x="1357" y="1008"/>
                        <a:pt x="1340" y="1011"/>
                      </a:cubicBezTo>
                      <a:cubicBezTo>
                        <a:pt x="1277" y="1023"/>
                        <a:pt x="1311" y="1017"/>
                        <a:pt x="1237" y="1026"/>
                      </a:cubicBezTo>
                      <a:cubicBezTo>
                        <a:pt x="1215" y="1021"/>
                        <a:pt x="1191" y="1020"/>
                        <a:pt x="1170" y="1011"/>
                      </a:cubicBezTo>
                      <a:cubicBezTo>
                        <a:pt x="1162" y="1007"/>
                        <a:pt x="1156" y="998"/>
                        <a:pt x="1155" y="989"/>
                      </a:cubicBezTo>
                      <a:cubicBezTo>
                        <a:pt x="1152" y="933"/>
                        <a:pt x="1168" y="860"/>
                        <a:pt x="1185" y="805"/>
                      </a:cubicBezTo>
                      <a:cubicBezTo>
                        <a:pt x="1170" y="725"/>
                        <a:pt x="1165" y="688"/>
                        <a:pt x="1089" y="657"/>
                      </a:cubicBezTo>
                      <a:cubicBezTo>
                        <a:pt x="1056" y="624"/>
                        <a:pt x="1014" y="612"/>
                        <a:pt x="971" y="598"/>
                      </a:cubicBezTo>
                      <a:cubicBezTo>
                        <a:pt x="937" y="573"/>
                        <a:pt x="916" y="539"/>
                        <a:pt x="882" y="517"/>
                      </a:cubicBezTo>
                      <a:cubicBezTo>
                        <a:pt x="877" y="502"/>
                        <a:pt x="869" y="488"/>
                        <a:pt x="867" y="472"/>
                      </a:cubicBezTo>
                      <a:cubicBezTo>
                        <a:pt x="843" y="313"/>
                        <a:pt x="904" y="325"/>
                        <a:pt x="816" y="325"/>
                      </a:cubicBezTo>
                    </a:path>
                  </a:pathLst>
                </a:custGeom>
                <a:solidFill>
                  <a:schemeClr val="bg2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21522" name="Freeform 18"/>
              <p:cNvSpPr>
                <a:spLocks/>
              </p:cNvSpPr>
              <p:nvPr/>
            </p:nvSpPr>
            <p:spPr bwMode="auto">
              <a:xfrm>
                <a:off x="2730" y="1888"/>
                <a:ext cx="998" cy="1088"/>
              </a:xfrm>
              <a:custGeom>
                <a:avLst/>
                <a:gdLst/>
                <a:ahLst/>
                <a:cxnLst>
                  <a:cxn ang="0">
                    <a:pos x="272" y="0"/>
                  </a:cxn>
                  <a:cxn ang="0">
                    <a:pos x="0" y="907"/>
                  </a:cxn>
                  <a:cxn ang="0">
                    <a:pos x="272" y="952"/>
                  </a:cxn>
                  <a:cxn ang="0">
                    <a:pos x="499" y="227"/>
                  </a:cxn>
                  <a:cxn ang="0">
                    <a:pos x="726" y="952"/>
                  </a:cxn>
                  <a:cxn ang="0">
                    <a:pos x="998" y="907"/>
                  </a:cxn>
                  <a:cxn ang="0">
                    <a:pos x="726" y="0"/>
                  </a:cxn>
                  <a:cxn ang="0">
                    <a:pos x="272" y="0"/>
                  </a:cxn>
                </a:cxnLst>
                <a:rect l="0" t="0" r="r" b="b"/>
                <a:pathLst>
                  <a:path w="998" h="952">
                    <a:moveTo>
                      <a:pt x="272" y="0"/>
                    </a:moveTo>
                    <a:lnTo>
                      <a:pt x="0" y="907"/>
                    </a:lnTo>
                    <a:lnTo>
                      <a:pt x="272" y="952"/>
                    </a:lnTo>
                    <a:lnTo>
                      <a:pt x="499" y="227"/>
                    </a:lnTo>
                    <a:lnTo>
                      <a:pt x="726" y="952"/>
                    </a:lnTo>
                    <a:lnTo>
                      <a:pt x="998" y="907"/>
                    </a:lnTo>
                    <a:lnTo>
                      <a:pt x="726" y="0"/>
                    </a:lnTo>
                    <a:lnTo>
                      <a:pt x="272" y="0"/>
                    </a:lnTo>
                    <a:close/>
                  </a:path>
                </a:pathLst>
              </a:custGeom>
              <a:solidFill>
                <a:srgbClr val="018D7C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523" name="Freeform 19"/>
              <p:cNvSpPr>
                <a:spLocks/>
              </p:cNvSpPr>
              <p:nvPr/>
            </p:nvSpPr>
            <p:spPr bwMode="auto">
              <a:xfrm>
                <a:off x="2653" y="1298"/>
                <a:ext cx="272" cy="590"/>
              </a:xfrm>
              <a:custGeom>
                <a:avLst/>
                <a:gdLst/>
                <a:ahLst/>
                <a:cxnLst>
                  <a:cxn ang="0">
                    <a:pos x="227" y="0"/>
                  </a:cxn>
                  <a:cxn ang="0">
                    <a:pos x="0" y="726"/>
                  </a:cxn>
                  <a:cxn ang="0">
                    <a:pos x="182" y="771"/>
                  </a:cxn>
                  <a:cxn ang="0">
                    <a:pos x="272" y="363"/>
                  </a:cxn>
                  <a:cxn ang="0">
                    <a:pos x="227" y="0"/>
                  </a:cxn>
                </a:cxnLst>
                <a:rect l="0" t="0" r="r" b="b"/>
                <a:pathLst>
                  <a:path w="272" h="771">
                    <a:moveTo>
                      <a:pt x="227" y="0"/>
                    </a:moveTo>
                    <a:lnTo>
                      <a:pt x="0" y="726"/>
                    </a:lnTo>
                    <a:lnTo>
                      <a:pt x="182" y="771"/>
                    </a:lnTo>
                    <a:lnTo>
                      <a:pt x="272" y="363"/>
                    </a:lnTo>
                    <a:lnTo>
                      <a:pt x="227" y="0"/>
                    </a:lnTo>
                    <a:close/>
                  </a:path>
                </a:pathLst>
              </a:cu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524" name="Freeform 20"/>
              <p:cNvSpPr>
                <a:spLocks/>
              </p:cNvSpPr>
              <p:nvPr/>
            </p:nvSpPr>
            <p:spPr bwMode="auto">
              <a:xfrm flipH="1">
                <a:off x="3508" y="1291"/>
                <a:ext cx="272" cy="590"/>
              </a:xfrm>
              <a:custGeom>
                <a:avLst/>
                <a:gdLst/>
                <a:ahLst/>
                <a:cxnLst>
                  <a:cxn ang="0">
                    <a:pos x="227" y="0"/>
                  </a:cxn>
                  <a:cxn ang="0">
                    <a:pos x="0" y="726"/>
                  </a:cxn>
                  <a:cxn ang="0">
                    <a:pos x="182" y="771"/>
                  </a:cxn>
                  <a:cxn ang="0">
                    <a:pos x="272" y="363"/>
                  </a:cxn>
                  <a:cxn ang="0">
                    <a:pos x="227" y="0"/>
                  </a:cxn>
                </a:cxnLst>
                <a:rect l="0" t="0" r="r" b="b"/>
                <a:pathLst>
                  <a:path w="272" h="771">
                    <a:moveTo>
                      <a:pt x="227" y="0"/>
                    </a:moveTo>
                    <a:lnTo>
                      <a:pt x="0" y="726"/>
                    </a:lnTo>
                    <a:lnTo>
                      <a:pt x="182" y="771"/>
                    </a:lnTo>
                    <a:lnTo>
                      <a:pt x="272" y="363"/>
                    </a:lnTo>
                    <a:lnTo>
                      <a:pt x="227" y="0"/>
                    </a:lnTo>
                    <a:close/>
                  </a:path>
                </a:pathLst>
              </a:cu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1508" name="Text Box 4"/>
            <p:cNvSpPr txBox="1">
              <a:spLocks noChangeArrowheads="1"/>
            </p:cNvSpPr>
            <p:nvPr/>
          </p:nvSpPr>
          <p:spPr bwMode="auto">
            <a:xfrm>
              <a:off x="340" y="976"/>
              <a:ext cx="771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0" lang="ru-RU" b="1"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водители</a:t>
              </a:r>
            </a:p>
          </p:txBody>
        </p:sp>
      </p:grpSp>
      <p:grpSp>
        <p:nvGrpSpPr>
          <p:cNvPr id="5" name="Group 52"/>
          <p:cNvGrpSpPr>
            <a:grpSpLocks/>
          </p:cNvGrpSpPr>
          <p:nvPr/>
        </p:nvGrpSpPr>
        <p:grpSpPr bwMode="auto">
          <a:xfrm>
            <a:off x="1690688" y="947738"/>
            <a:ext cx="2160587" cy="3744912"/>
            <a:chOff x="1519" y="845"/>
            <a:chExt cx="1361" cy="2359"/>
          </a:xfrm>
        </p:grpSpPr>
        <p:sp>
          <p:nvSpPr>
            <p:cNvPr id="21531" name="Freeform 27"/>
            <p:cNvSpPr>
              <a:spLocks/>
            </p:cNvSpPr>
            <p:nvPr/>
          </p:nvSpPr>
          <p:spPr bwMode="auto">
            <a:xfrm flipH="1">
              <a:off x="2472" y="2907"/>
              <a:ext cx="408" cy="295"/>
            </a:xfrm>
            <a:custGeom>
              <a:avLst/>
              <a:gdLst/>
              <a:ahLst/>
              <a:cxnLst>
                <a:cxn ang="0">
                  <a:pos x="695" y="68"/>
                </a:cxn>
                <a:cxn ang="0">
                  <a:pos x="650" y="204"/>
                </a:cxn>
                <a:cxn ang="0">
                  <a:pos x="559" y="249"/>
                </a:cxn>
                <a:cxn ang="0">
                  <a:pos x="196" y="295"/>
                </a:cxn>
                <a:cxn ang="0">
                  <a:pos x="60" y="385"/>
                </a:cxn>
                <a:cxn ang="0">
                  <a:pos x="60" y="476"/>
                </a:cxn>
                <a:cxn ang="0">
                  <a:pos x="423" y="476"/>
                </a:cxn>
                <a:cxn ang="0">
                  <a:pos x="650" y="385"/>
                </a:cxn>
                <a:cxn ang="0">
                  <a:pos x="740" y="431"/>
                </a:cxn>
                <a:cxn ang="0">
                  <a:pos x="740" y="476"/>
                </a:cxn>
                <a:cxn ang="0">
                  <a:pos x="967" y="476"/>
                </a:cxn>
                <a:cxn ang="0">
                  <a:pos x="967" y="68"/>
                </a:cxn>
                <a:cxn ang="0">
                  <a:pos x="695" y="68"/>
                </a:cxn>
              </a:cxnLst>
              <a:rect l="0" t="0" r="r" b="b"/>
              <a:pathLst>
                <a:path w="1012" h="544">
                  <a:moveTo>
                    <a:pt x="695" y="68"/>
                  </a:moveTo>
                  <a:cubicBezTo>
                    <a:pt x="642" y="91"/>
                    <a:pt x="673" y="174"/>
                    <a:pt x="650" y="204"/>
                  </a:cubicBezTo>
                  <a:cubicBezTo>
                    <a:pt x="627" y="234"/>
                    <a:pt x="635" y="234"/>
                    <a:pt x="559" y="249"/>
                  </a:cubicBezTo>
                  <a:cubicBezTo>
                    <a:pt x="483" y="264"/>
                    <a:pt x="279" y="272"/>
                    <a:pt x="196" y="295"/>
                  </a:cubicBezTo>
                  <a:cubicBezTo>
                    <a:pt x="113" y="318"/>
                    <a:pt x="83" y="355"/>
                    <a:pt x="60" y="385"/>
                  </a:cubicBezTo>
                  <a:cubicBezTo>
                    <a:pt x="37" y="415"/>
                    <a:pt x="0" y="461"/>
                    <a:pt x="60" y="476"/>
                  </a:cubicBezTo>
                  <a:cubicBezTo>
                    <a:pt x="120" y="491"/>
                    <a:pt x="325" y="491"/>
                    <a:pt x="423" y="476"/>
                  </a:cubicBezTo>
                  <a:cubicBezTo>
                    <a:pt x="521" y="461"/>
                    <a:pt x="597" y="392"/>
                    <a:pt x="650" y="385"/>
                  </a:cubicBezTo>
                  <a:cubicBezTo>
                    <a:pt x="703" y="378"/>
                    <a:pt x="725" y="416"/>
                    <a:pt x="740" y="431"/>
                  </a:cubicBezTo>
                  <a:cubicBezTo>
                    <a:pt x="755" y="446"/>
                    <a:pt x="702" y="469"/>
                    <a:pt x="740" y="476"/>
                  </a:cubicBezTo>
                  <a:cubicBezTo>
                    <a:pt x="778" y="483"/>
                    <a:pt x="929" y="544"/>
                    <a:pt x="967" y="476"/>
                  </a:cubicBezTo>
                  <a:cubicBezTo>
                    <a:pt x="1005" y="408"/>
                    <a:pt x="1012" y="136"/>
                    <a:pt x="967" y="68"/>
                  </a:cubicBezTo>
                  <a:cubicBezTo>
                    <a:pt x="922" y="0"/>
                    <a:pt x="748" y="45"/>
                    <a:pt x="695" y="68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532" name="Freeform 28"/>
            <p:cNvSpPr>
              <a:spLocks/>
            </p:cNvSpPr>
            <p:nvPr/>
          </p:nvSpPr>
          <p:spPr bwMode="auto">
            <a:xfrm>
              <a:off x="1519" y="2909"/>
              <a:ext cx="408" cy="295"/>
            </a:xfrm>
            <a:custGeom>
              <a:avLst/>
              <a:gdLst/>
              <a:ahLst/>
              <a:cxnLst>
                <a:cxn ang="0">
                  <a:pos x="695" y="68"/>
                </a:cxn>
                <a:cxn ang="0">
                  <a:pos x="650" y="204"/>
                </a:cxn>
                <a:cxn ang="0">
                  <a:pos x="559" y="249"/>
                </a:cxn>
                <a:cxn ang="0">
                  <a:pos x="196" y="295"/>
                </a:cxn>
                <a:cxn ang="0">
                  <a:pos x="60" y="385"/>
                </a:cxn>
                <a:cxn ang="0">
                  <a:pos x="60" y="476"/>
                </a:cxn>
                <a:cxn ang="0">
                  <a:pos x="423" y="476"/>
                </a:cxn>
                <a:cxn ang="0">
                  <a:pos x="650" y="385"/>
                </a:cxn>
                <a:cxn ang="0">
                  <a:pos x="740" y="431"/>
                </a:cxn>
                <a:cxn ang="0">
                  <a:pos x="740" y="476"/>
                </a:cxn>
                <a:cxn ang="0">
                  <a:pos x="967" y="476"/>
                </a:cxn>
                <a:cxn ang="0">
                  <a:pos x="967" y="68"/>
                </a:cxn>
                <a:cxn ang="0">
                  <a:pos x="695" y="68"/>
                </a:cxn>
              </a:cxnLst>
              <a:rect l="0" t="0" r="r" b="b"/>
              <a:pathLst>
                <a:path w="1012" h="544">
                  <a:moveTo>
                    <a:pt x="695" y="68"/>
                  </a:moveTo>
                  <a:cubicBezTo>
                    <a:pt x="642" y="91"/>
                    <a:pt x="673" y="174"/>
                    <a:pt x="650" y="204"/>
                  </a:cubicBezTo>
                  <a:cubicBezTo>
                    <a:pt x="627" y="234"/>
                    <a:pt x="635" y="234"/>
                    <a:pt x="559" y="249"/>
                  </a:cubicBezTo>
                  <a:cubicBezTo>
                    <a:pt x="483" y="264"/>
                    <a:pt x="279" y="272"/>
                    <a:pt x="196" y="295"/>
                  </a:cubicBezTo>
                  <a:cubicBezTo>
                    <a:pt x="113" y="318"/>
                    <a:pt x="83" y="355"/>
                    <a:pt x="60" y="385"/>
                  </a:cubicBezTo>
                  <a:cubicBezTo>
                    <a:pt x="37" y="415"/>
                    <a:pt x="0" y="461"/>
                    <a:pt x="60" y="476"/>
                  </a:cubicBezTo>
                  <a:cubicBezTo>
                    <a:pt x="120" y="491"/>
                    <a:pt x="325" y="491"/>
                    <a:pt x="423" y="476"/>
                  </a:cubicBezTo>
                  <a:cubicBezTo>
                    <a:pt x="521" y="461"/>
                    <a:pt x="597" y="392"/>
                    <a:pt x="650" y="385"/>
                  </a:cubicBezTo>
                  <a:cubicBezTo>
                    <a:pt x="703" y="378"/>
                    <a:pt x="725" y="416"/>
                    <a:pt x="740" y="431"/>
                  </a:cubicBezTo>
                  <a:cubicBezTo>
                    <a:pt x="755" y="446"/>
                    <a:pt x="702" y="469"/>
                    <a:pt x="740" y="476"/>
                  </a:cubicBezTo>
                  <a:cubicBezTo>
                    <a:pt x="778" y="483"/>
                    <a:pt x="929" y="544"/>
                    <a:pt x="967" y="476"/>
                  </a:cubicBezTo>
                  <a:cubicBezTo>
                    <a:pt x="1005" y="408"/>
                    <a:pt x="1012" y="136"/>
                    <a:pt x="967" y="68"/>
                  </a:cubicBezTo>
                  <a:cubicBezTo>
                    <a:pt x="922" y="0"/>
                    <a:pt x="748" y="45"/>
                    <a:pt x="695" y="68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533" name="Freeform 29"/>
            <p:cNvSpPr>
              <a:spLocks/>
            </p:cNvSpPr>
            <p:nvPr/>
          </p:nvSpPr>
          <p:spPr bwMode="auto">
            <a:xfrm flipH="1">
              <a:off x="2608" y="1888"/>
              <a:ext cx="121" cy="220"/>
            </a:xfrm>
            <a:custGeom>
              <a:avLst/>
              <a:gdLst/>
              <a:ahLst/>
              <a:cxnLst>
                <a:cxn ang="0">
                  <a:pos x="340" y="46"/>
                </a:cxn>
                <a:cxn ang="0">
                  <a:pos x="23" y="635"/>
                </a:cxn>
                <a:cxn ang="0">
                  <a:pos x="204" y="1044"/>
                </a:cxn>
                <a:cxn ang="0">
                  <a:pos x="477" y="862"/>
                </a:cxn>
                <a:cxn ang="0">
                  <a:pos x="431" y="726"/>
                </a:cxn>
                <a:cxn ang="0">
                  <a:pos x="295" y="817"/>
                </a:cxn>
                <a:cxn ang="0">
                  <a:pos x="250" y="681"/>
                </a:cxn>
                <a:cxn ang="0">
                  <a:pos x="386" y="635"/>
                </a:cxn>
                <a:cxn ang="0">
                  <a:pos x="340" y="272"/>
                </a:cxn>
                <a:cxn ang="0">
                  <a:pos x="431" y="726"/>
                </a:cxn>
                <a:cxn ang="0">
                  <a:pos x="613" y="681"/>
                </a:cxn>
                <a:cxn ang="0">
                  <a:pos x="567" y="363"/>
                </a:cxn>
                <a:cxn ang="0">
                  <a:pos x="613" y="91"/>
                </a:cxn>
                <a:cxn ang="0">
                  <a:pos x="386" y="0"/>
                </a:cxn>
                <a:cxn ang="0">
                  <a:pos x="340" y="91"/>
                </a:cxn>
              </a:cxnLst>
              <a:rect l="0" t="0" r="r" b="b"/>
              <a:pathLst>
                <a:path w="643" h="1082">
                  <a:moveTo>
                    <a:pt x="340" y="46"/>
                  </a:moveTo>
                  <a:cubicBezTo>
                    <a:pt x="193" y="257"/>
                    <a:pt x="46" y="469"/>
                    <a:pt x="23" y="635"/>
                  </a:cubicBezTo>
                  <a:cubicBezTo>
                    <a:pt x="0" y="801"/>
                    <a:pt x="129" y="1006"/>
                    <a:pt x="204" y="1044"/>
                  </a:cubicBezTo>
                  <a:cubicBezTo>
                    <a:pt x="279" y="1082"/>
                    <a:pt x="439" y="915"/>
                    <a:pt x="477" y="862"/>
                  </a:cubicBezTo>
                  <a:cubicBezTo>
                    <a:pt x="515" y="809"/>
                    <a:pt x="461" y="733"/>
                    <a:pt x="431" y="726"/>
                  </a:cubicBezTo>
                  <a:cubicBezTo>
                    <a:pt x="401" y="719"/>
                    <a:pt x="325" y="824"/>
                    <a:pt x="295" y="817"/>
                  </a:cubicBezTo>
                  <a:cubicBezTo>
                    <a:pt x="265" y="810"/>
                    <a:pt x="235" y="711"/>
                    <a:pt x="250" y="681"/>
                  </a:cubicBezTo>
                  <a:cubicBezTo>
                    <a:pt x="265" y="651"/>
                    <a:pt x="371" y="703"/>
                    <a:pt x="386" y="635"/>
                  </a:cubicBezTo>
                  <a:cubicBezTo>
                    <a:pt x="401" y="567"/>
                    <a:pt x="333" y="257"/>
                    <a:pt x="340" y="272"/>
                  </a:cubicBezTo>
                  <a:cubicBezTo>
                    <a:pt x="347" y="287"/>
                    <a:pt x="386" y="658"/>
                    <a:pt x="431" y="726"/>
                  </a:cubicBezTo>
                  <a:cubicBezTo>
                    <a:pt x="476" y="794"/>
                    <a:pt x="590" y="742"/>
                    <a:pt x="613" y="681"/>
                  </a:cubicBezTo>
                  <a:cubicBezTo>
                    <a:pt x="636" y="620"/>
                    <a:pt x="567" y="461"/>
                    <a:pt x="567" y="363"/>
                  </a:cubicBezTo>
                  <a:cubicBezTo>
                    <a:pt x="567" y="265"/>
                    <a:pt x="643" y="151"/>
                    <a:pt x="613" y="91"/>
                  </a:cubicBezTo>
                  <a:cubicBezTo>
                    <a:pt x="583" y="31"/>
                    <a:pt x="431" y="0"/>
                    <a:pt x="386" y="0"/>
                  </a:cubicBezTo>
                  <a:cubicBezTo>
                    <a:pt x="341" y="0"/>
                    <a:pt x="340" y="45"/>
                    <a:pt x="340" y="91"/>
                  </a:cubicBezTo>
                </a:path>
              </a:pathLst>
            </a:cu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534" name="Freeform 30"/>
            <p:cNvSpPr>
              <a:spLocks/>
            </p:cNvSpPr>
            <p:nvPr/>
          </p:nvSpPr>
          <p:spPr bwMode="auto">
            <a:xfrm>
              <a:off x="1625" y="1888"/>
              <a:ext cx="121" cy="220"/>
            </a:xfrm>
            <a:custGeom>
              <a:avLst/>
              <a:gdLst/>
              <a:ahLst/>
              <a:cxnLst>
                <a:cxn ang="0">
                  <a:pos x="340" y="46"/>
                </a:cxn>
                <a:cxn ang="0">
                  <a:pos x="23" y="635"/>
                </a:cxn>
                <a:cxn ang="0">
                  <a:pos x="204" y="1044"/>
                </a:cxn>
                <a:cxn ang="0">
                  <a:pos x="477" y="862"/>
                </a:cxn>
                <a:cxn ang="0">
                  <a:pos x="431" y="726"/>
                </a:cxn>
                <a:cxn ang="0">
                  <a:pos x="295" y="817"/>
                </a:cxn>
                <a:cxn ang="0">
                  <a:pos x="250" y="681"/>
                </a:cxn>
                <a:cxn ang="0">
                  <a:pos x="386" y="635"/>
                </a:cxn>
                <a:cxn ang="0">
                  <a:pos x="340" y="272"/>
                </a:cxn>
                <a:cxn ang="0">
                  <a:pos x="431" y="726"/>
                </a:cxn>
                <a:cxn ang="0">
                  <a:pos x="613" y="681"/>
                </a:cxn>
                <a:cxn ang="0">
                  <a:pos x="567" y="363"/>
                </a:cxn>
                <a:cxn ang="0">
                  <a:pos x="613" y="91"/>
                </a:cxn>
                <a:cxn ang="0">
                  <a:pos x="386" y="0"/>
                </a:cxn>
                <a:cxn ang="0">
                  <a:pos x="340" y="91"/>
                </a:cxn>
              </a:cxnLst>
              <a:rect l="0" t="0" r="r" b="b"/>
              <a:pathLst>
                <a:path w="643" h="1082">
                  <a:moveTo>
                    <a:pt x="340" y="46"/>
                  </a:moveTo>
                  <a:cubicBezTo>
                    <a:pt x="193" y="257"/>
                    <a:pt x="46" y="469"/>
                    <a:pt x="23" y="635"/>
                  </a:cubicBezTo>
                  <a:cubicBezTo>
                    <a:pt x="0" y="801"/>
                    <a:pt x="129" y="1006"/>
                    <a:pt x="204" y="1044"/>
                  </a:cubicBezTo>
                  <a:cubicBezTo>
                    <a:pt x="279" y="1082"/>
                    <a:pt x="439" y="915"/>
                    <a:pt x="477" y="862"/>
                  </a:cubicBezTo>
                  <a:cubicBezTo>
                    <a:pt x="515" y="809"/>
                    <a:pt x="461" y="733"/>
                    <a:pt x="431" y="726"/>
                  </a:cubicBezTo>
                  <a:cubicBezTo>
                    <a:pt x="401" y="719"/>
                    <a:pt x="325" y="824"/>
                    <a:pt x="295" y="817"/>
                  </a:cubicBezTo>
                  <a:cubicBezTo>
                    <a:pt x="265" y="810"/>
                    <a:pt x="235" y="711"/>
                    <a:pt x="250" y="681"/>
                  </a:cubicBezTo>
                  <a:cubicBezTo>
                    <a:pt x="265" y="651"/>
                    <a:pt x="371" y="703"/>
                    <a:pt x="386" y="635"/>
                  </a:cubicBezTo>
                  <a:cubicBezTo>
                    <a:pt x="401" y="567"/>
                    <a:pt x="333" y="257"/>
                    <a:pt x="340" y="272"/>
                  </a:cubicBezTo>
                  <a:cubicBezTo>
                    <a:pt x="347" y="287"/>
                    <a:pt x="386" y="658"/>
                    <a:pt x="431" y="726"/>
                  </a:cubicBezTo>
                  <a:cubicBezTo>
                    <a:pt x="476" y="794"/>
                    <a:pt x="590" y="742"/>
                    <a:pt x="613" y="681"/>
                  </a:cubicBezTo>
                  <a:cubicBezTo>
                    <a:pt x="636" y="620"/>
                    <a:pt x="567" y="461"/>
                    <a:pt x="567" y="363"/>
                  </a:cubicBezTo>
                  <a:cubicBezTo>
                    <a:pt x="567" y="265"/>
                    <a:pt x="643" y="151"/>
                    <a:pt x="613" y="91"/>
                  </a:cubicBezTo>
                  <a:cubicBezTo>
                    <a:pt x="583" y="31"/>
                    <a:pt x="431" y="0"/>
                    <a:pt x="386" y="0"/>
                  </a:cubicBezTo>
                  <a:cubicBezTo>
                    <a:pt x="341" y="0"/>
                    <a:pt x="340" y="45"/>
                    <a:pt x="340" y="91"/>
                  </a:cubicBezTo>
                </a:path>
              </a:pathLst>
            </a:cu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535" name="Freeform 31"/>
            <p:cNvSpPr>
              <a:spLocks/>
            </p:cNvSpPr>
            <p:nvPr/>
          </p:nvSpPr>
          <p:spPr bwMode="auto">
            <a:xfrm>
              <a:off x="1806" y="1238"/>
              <a:ext cx="711" cy="832"/>
            </a:xfrm>
            <a:custGeom>
              <a:avLst/>
              <a:gdLst/>
              <a:ahLst/>
              <a:cxnLst>
                <a:cxn ang="0">
                  <a:pos x="356" y="15"/>
                </a:cxn>
                <a:cxn ang="0">
                  <a:pos x="38" y="197"/>
                </a:cxn>
                <a:cxn ang="0">
                  <a:pos x="129" y="877"/>
                </a:cxn>
                <a:cxn ang="0">
                  <a:pos x="673" y="968"/>
                </a:cxn>
                <a:cxn ang="0">
                  <a:pos x="809" y="333"/>
                </a:cxn>
                <a:cxn ang="0">
                  <a:pos x="718" y="106"/>
                </a:cxn>
                <a:cxn ang="0">
                  <a:pos x="356" y="15"/>
                </a:cxn>
              </a:cxnLst>
              <a:rect l="0" t="0" r="r" b="b"/>
              <a:pathLst>
                <a:path w="816" h="1059">
                  <a:moveTo>
                    <a:pt x="356" y="15"/>
                  </a:moveTo>
                  <a:cubicBezTo>
                    <a:pt x="243" y="30"/>
                    <a:pt x="76" y="53"/>
                    <a:pt x="38" y="197"/>
                  </a:cubicBezTo>
                  <a:cubicBezTo>
                    <a:pt x="0" y="341"/>
                    <a:pt x="23" y="749"/>
                    <a:pt x="129" y="877"/>
                  </a:cubicBezTo>
                  <a:cubicBezTo>
                    <a:pt x="235" y="1005"/>
                    <a:pt x="560" y="1059"/>
                    <a:pt x="673" y="968"/>
                  </a:cubicBezTo>
                  <a:cubicBezTo>
                    <a:pt x="786" y="877"/>
                    <a:pt x="802" y="477"/>
                    <a:pt x="809" y="333"/>
                  </a:cubicBezTo>
                  <a:cubicBezTo>
                    <a:pt x="816" y="189"/>
                    <a:pt x="794" y="159"/>
                    <a:pt x="718" y="106"/>
                  </a:cubicBezTo>
                  <a:cubicBezTo>
                    <a:pt x="642" y="53"/>
                    <a:pt x="469" y="0"/>
                    <a:pt x="356" y="15"/>
                  </a:cubicBezTo>
                  <a:close/>
                </a:path>
              </a:pathLst>
            </a:custGeom>
            <a:solidFill>
              <a:srgbClr val="026E05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536" name="Freeform 32"/>
            <p:cNvSpPr>
              <a:spLocks/>
            </p:cNvSpPr>
            <p:nvPr/>
          </p:nvSpPr>
          <p:spPr bwMode="auto">
            <a:xfrm>
              <a:off x="2088" y="889"/>
              <a:ext cx="218" cy="448"/>
            </a:xfrm>
            <a:custGeom>
              <a:avLst/>
              <a:gdLst/>
              <a:ahLst/>
              <a:cxnLst>
                <a:cxn ang="0">
                  <a:pos x="0" y="256"/>
                </a:cxn>
                <a:cxn ang="0">
                  <a:pos x="30" y="433"/>
                </a:cxn>
                <a:cxn ang="0">
                  <a:pos x="192" y="418"/>
                </a:cxn>
                <a:cxn ang="0">
                  <a:pos x="140" y="270"/>
                </a:cxn>
                <a:cxn ang="0">
                  <a:pos x="89" y="130"/>
                </a:cxn>
                <a:cxn ang="0">
                  <a:pos x="0" y="256"/>
                </a:cxn>
              </a:cxnLst>
              <a:rect l="0" t="0" r="r" b="b"/>
              <a:pathLst>
                <a:path w="218" h="448">
                  <a:moveTo>
                    <a:pt x="0" y="256"/>
                  </a:moveTo>
                  <a:cubicBezTo>
                    <a:pt x="14" y="315"/>
                    <a:pt x="9" y="375"/>
                    <a:pt x="30" y="433"/>
                  </a:cubicBezTo>
                  <a:cubicBezTo>
                    <a:pt x="84" y="428"/>
                    <a:pt x="147" y="448"/>
                    <a:pt x="192" y="418"/>
                  </a:cubicBezTo>
                  <a:cubicBezTo>
                    <a:pt x="218" y="401"/>
                    <a:pt x="158" y="288"/>
                    <a:pt x="140" y="270"/>
                  </a:cubicBezTo>
                  <a:cubicBezTo>
                    <a:pt x="119" y="0"/>
                    <a:pt x="167" y="77"/>
                    <a:pt x="89" y="130"/>
                  </a:cubicBezTo>
                  <a:cubicBezTo>
                    <a:pt x="65" y="178"/>
                    <a:pt x="24" y="207"/>
                    <a:pt x="0" y="256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grpSp>
          <p:nvGrpSpPr>
            <p:cNvPr id="6" name="Group 33"/>
            <p:cNvGrpSpPr>
              <a:grpSpLocks/>
            </p:cNvGrpSpPr>
            <p:nvPr/>
          </p:nvGrpSpPr>
          <p:grpSpPr bwMode="auto">
            <a:xfrm>
              <a:off x="1940" y="845"/>
              <a:ext cx="351" cy="408"/>
              <a:chOff x="2983" y="754"/>
              <a:chExt cx="1857" cy="2126"/>
            </a:xfrm>
          </p:grpSpPr>
          <p:sp>
            <p:nvSpPr>
              <p:cNvPr id="21538" name="Freeform 34"/>
              <p:cNvSpPr>
                <a:spLocks/>
              </p:cNvSpPr>
              <p:nvPr/>
            </p:nvSpPr>
            <p:spPr bwMode="auto">
              <a:xfrm>
                <a:off x="2983" y="798"/>
                <a:ext cx="1640" cy="2082"/>
              </a:xfrm>
              <a:custGeom>
                <a:avLst/>
                <a:gdLst/>
                <a:ahLst/>
                <a:cxnLst>
                  <a:cxn ang="0">
                    <a:pos x="820" y="7"/>
                  </a:cxn>
                  <a:cxn ang="0">
                    <a:pos x="539" y="81"/>
                  </a:cxn>
                  <a:cxn ang="0">
                    <a:pos x="333" y="192"/>
                  </a:cxn>
                  <a:cxn ang="0">
                    <a:pos x="222" y="302"/>
                  </a:cxn>
                  <a:cxn ang="0">
                    <a:pos x="89" y="516"/>
                  </a:cxn>
                  <a:cxn ang="0">
                    <a:pos x="170" y="627"/>
                  </a:cxn>
                  <a:cxn ang="0">
                    <a:pos x="155" y="1070"/>
                  </a:cxn>
                  <a:cxn ang="0">
                    <a:pos x="96" y="1196"/>
                  </a:cxn>
                  <a:cxn ang="0">
                    <a:pos x="0" y="1366"/>
                  </a:cxn>
                  <a:cxn ang="0">
                    <a:pos x="185" y="1580"/>
                  </a:cxn>
                  <a:cxn ang="0">
                    <a:pos x="237" y="1632"/>
                  </a:cxn>
                  <a:cxn ang="0">
                    <a:pos x="355" y="1764"/>
                  </a:cxn>
                  <a:cxn ang="0">
                    <a:pos x="569" y="2067"/>
                  </a:cxn>
                  <a:cxn ang="0">
                    <a:pos x="857" y="2052"/>
                  </a:cxn>
                  <a:cxn ang="0">
                    <a:pos x="1005" y="1956"/>
                  </a:cxn>
                  <a:cxn ang="0">
                    <a:pos x="1167" y="1816"/>
                  </a:cxn>
                  <a:cxn ang="0">
                    <a:pos x="1293" y="1683"/>
                  </a:cxn>
                  <a:cxn ang="0">
                    <a:pos x="1330" y="1609"/>
                  </a:cxn>
                  <a:cxn ang="0">
                    <a:pos x="1389" y="1462"/>
                  </a:cxn>
                  <a:cxn ang="0">
                    <a:pos x="1485" y="1373"/>
                  </a:cxn>
                  <a:cxn ang="0">
                    <a:pos x="1573" y="1255"/>
                  </a:cxn>
                  <a:cxn ang="0">
                    <a:pos x="1640" y="1107"/>
                  </a:cxn>
                  <a:cxn ang="0">
                    <a:pos x="1485" y="967"/>
                  </a:cxn>
                  <a:cxn ang="0">
                    <a:pos x="1359" y="967"/>
                  </a:cxn>
                  <a:cxn ang="0">
                    <a:pos x="1293" y="886"/>
                  </a:cxn>
                  <a:cxn ang="0">
                    <a:pos x="1204" y="672"/>
                  </a:cxn>
                  <a:cxn ang="0">
                    <a:pos x="997" y="539"/>
                  </a:cxn>
                  <a:cxn ang="0">
                    <a:pos x="975" y="295"/>
                  </a:cxn>
                  <a:cxn ang="0">
                    <a:pos x="909" y="324"/>
                  </a:cxn>
                  <a:cxn ang="0">
                    <a:pos x="643" y="391"/>
                  </a:cxn>
                  <a:cxn ang="0">
                    <a:pos x="599" y="413"/>
                  </a:cxn>
                  <a:cxn ang="0">
                    <a:pos x="473" y="531"/>
                  </a:cxn>
                  <a:cxn ang="0">
                    <a:pos x="67" y="605"/>
                  </a:cxn>
                </a:cxnLst>
                <a:rect l="0" t="0" r="r" b="b"/>
                <a:pathLst>
                  <a:path w="1640" h="2082">
                    <a:moveTo>
                      <a:pt x="1182" y="29"/>
                    </a:moveTo>
                    <a:cubicBezTo>
                      <a:pt x="1053" y="16"/>
                      <a:pt x="949" y="0"/>
                      <a:pt x="820" y="7"/>
                    </a:cubicBezTo>
                    <a:cubicBezTo>
                      <a:pt x="777" y="15"/>
                      <a:pt x="738" y="29"/>
                      <a:pt x="695" y="36"/>
                    </a:cubicBezTo>
                    <a:cubicBezTo>
                      <a:pt x="648" y="52"/>
                      <a:pt x="580" y="53"/>
                      <a:pt x="539" y="81"/>
                    </a:cubicBezTo>
                    <a:cubicBezTo>
                      <a:pt x="508" y="102"/>
                      <a:pt x="445" y="126"/>
                      <a:pt x="407" y="140"/>
                    </a:cubicBezTo>
                    <a:cubicBezTo>
                      <a:pt x="384" y="162"/>
                      <a:pt x="357" y="172"/>
                      <a:pt x="333" y="192"/>
                    </a:cubicBezTo>
                    <a:cubicBezTo>
                      <a:pt x="285" y="232"/>
                      <a:pt x="337" y="198"/>
                      <a:pt x="288" y="228"/>
                    </a:cubicBezTo>
                    <a:cubicBezTo>
                      <a:pt x="244" y="290"/>
                      <a:pt x="268" y="267"/>
                      <a:pt x="222" y="302"/>
                    </a:cubicBezTo>
                    <a:cubicBezTo>
                      <a:pt x="211" y="335"/>
                      <a:pt x="177" y="356"/>
                      <a:pt x="155" y="384"/>
                    </a:cubicBezTo>
                    <a:cubicBezTo>
                      <a:pt x="123" y="426"/>
                      <a:pt x="118" y="474"/>
                      <a:pt x="89" y="516"/>
                    </a:cubicBezTo>
                    <a:cubicBezTo>
                      <a:pt x="91" y="543"/>
                      <a:pt x="76" y="579"/>
                      <a:pt x="96" y="598"/>
                    </a:cubicBezTo>
                    <a:cubicBezTo>
                      <a:pt x="159" y="657"/>
                      <a:pt x="212" y="565"/>
                      <a:pt x="170" y="627"/>
                    </a:cubicBezTo>
                    <a:cubicBezTo>
                      <a:pt x="158" y="718"/>
                      <a:pt x="129" y="833"/>
                      <a:pt x="185" y="915"/>
                    </a:cubicBezTo>
                    <a:cubicBezTo>
                      <a:pt x="202" y="968"/>
                      <a:pt x="185" y="1025"/>
                      <a:pt x="155" y="1070"/>
                    </a:cubicBezTo>
                    <a:cubicBezTo>
                      <a:pt x="136" y="1132"/>
                      <a:pt x="150" y="1102"/>
                      <a:pt x="111" y="1159"/>
                    </a:cubicBezTo>
                    <a:cubicBezTo>
                      <a:pt x="104" y="1170"/>
                      <a:pt x="101" y="1184"/>
                      <a:pt x="96" y="1196"/>
                    </a:cubicBezTo>
                    <a:cubicBezTo>
                      <a:pt x="80" y="1232"/>
                      <a:pt x="59" y="1267"/>
                      <a:pt x="37" y="1299"/>
                    </a:cubicBezTo>
                    <a:cubicBezTo>
                      <a:pt x="29" y="1323"/>
                      <a:pt x="0" y="1366"/>
                      <a:pt x="0" y="1366"/>
                    </a:cubicBezTo>
                    <a:cubicBezTo>
                      <a:pt x="63" y="1404"/>
                      <a:pt x="138" y="1410"/>
                      <a:pt x="207" y="1432"/>
                    </a:cubicBezTo>
                    <a:cubicBezTo>
                      <a:pt x="262" y="1470"/>
                      <a:pt x="214" y="1538"/>
                      <a:pt x="185" y="1580"/>
                    </a:cubicBezTo>
                    <a:cubicBezTo>
                      <a:pt x="187" y="1587"/>
                      <a:pt x="187" y="1597"/>
                      <a:pt x="192" y="1602"/>
                    </a:cubicBezTo>
                    <a:cubicBezTo>
                      <a:pt x="205" y="1615"/>
                      <a:pt x="237" y="1632"/>
                      <a:pt x="237" y="1632"/>
                    </a:cubicBezTo>
                    <a:cubicBezTo>
                      <a:pt x="250" y="1674"/>
                      <a:pt x="225" y="1705"/>
                      <a:pt x="274" y="1720"/>
                    </a:cubicBezTo>
                    <a:cubicBezTo>
                      <a:pt x="299" y="1737"/>
                      <a:pt x="355" y="1764"/>
                      <a:pt x="355" y="1764"/>
                    </a:cubicBezTo>
                    <a:cubicBezTo>
                      <a:pt x="377" y="1787"/>
                      <a:pt x="389" y="1812"/>
                      <a:pt x="407" y="1838"/>
                    </a:cubicBezTo>
                    <a:cubicBezTo>
                      <a:pt x="426" y="1936"/>
                      <a:pt x="466" y="2032"/>
                      <a:pt x="569" y="2067"/>
                    </a:cubicBezTo>
                    <a:cubicBezTo>
                      <a:pt x="607" y="2080"/>
                      <a:pt x="682" y="2080"/>
                      <a:pt x="709" y="2082"/>
                    </a:cubicBezTo>
                    <a:cubicBezTo>
                      <a:pt x="736" y="2078"/>
                      <a:pt x="821" y="2072"/>
                      <a:pt x="857" y="2052"/>
                    </a:cubicBezTo>
                    <a:cubicBezTo>
                      <a:pt x="881" y="2038"/>
                      <a:pt x="900" y="2016"/>
                      <a:pt x="923" y="2001"/>
                    </a:cubicBezTo>
                    <a:cubicBezTo>
                      <a:pt x="948" y="1984"/>
                      <a:pt x="980" y="1974"/>
                      <a:pt x="1005" y="1956"/>
                    </a:cubicBezTo>
                    <a:cubicBezTo>
                      <a:pt x="1047" y="1926"/>
                      <a:pt x="1080" y="1883"/>
                      <a:pt x="1123" y="1853"/>
                    </a:cubicBezTo>
                    <a:cubicBezTo>
                      <a:pt x="1153" y="1810"/>
                      <a:pt x="1120" y="1850"/>
                      <a:pt x="1167" y="1816"/>
                    </a:cubicBezTo>
                    <a:cubicBezTo>
                      <a:pt x="1200" y="1792"/>
                      <a:pt x="1180" y="1794"/>
                      <a:pt x="1211" y="1764"/>
                    </a:cubicBezTo>
                    <a:cubicBezTo>
                      <a:pt x="1239" y="1737"/>
                      <a:pt x="1270" y="1716"/>
                      <a:pt x="1293" y="1683"/>
                    </a:cubicBezTo>
                    <a:cubicBezTo>
                      <a:pt x="1314" y="1618"/>
                      <a:pt x="1280" y="1711"/>
                      <a:pt x="1322" y="1639"/>
                    </a:cubicBezTo>
                    <a:cubicBezTo>
                      <a:pt x="1327" y="1630"/>
                      <a:pt x="1326" y="1619"/>
                      <a:pt x="1330" y="1609"/>
                    </a:cubicBezTo>
                    <a:cubicBezTo>
                      <a:pt x="1338" y="1591"/>
                      <a:pt x="1351" y="1576"/>
                      <a:pt x="1359" y="1558"/>
                    </a:cubicBezTo>
                    <a:cubicBezTo>
                      <a:pt x="1373" y="1527"/>
                      <a:pt x="1378" y="1494"/>
                      <a:pt x="1389" y="1462"/>
                    </a:cubicBezTo>
                    <a:cubicBezTo>
                      <a:pt x="1402" y="1424"/>
                      <a:pt x="1398" y="1388"/>
                      <a:pt x="1433" y="1366"/>
                    </a:cubicBezTo>
                    <a:cubicBezTo>
                      <a:pt x="1450" y="1368"/>
                      <a:pt x="1468" y="1376"/>
                      <a:pt x="1485" y="1373"/>
                    </a:cubicBezTo>
                    <a:cubicBezTo>
                      <a:pt x="1512" y="1368"/>
                      <a:pt x="1516" y="1316"/>
                      <a:pt x="1529" y="1299"/>
                    </a:cubicBezTo>
                    <a:cubicBezTo>
                      <a:pt x="1542" y="1283"/>
                      <a:pt x="1561" y="1272"/>
                      <a:pt x="1573" y="1255"/>
                    </a:cubicBezTo>
                    <a:cubicBezTo>
                      <a:pt x="1585" y="1238"/>
                      <a:pt x="1598" y="1220"/>
                      <a:pt x="1610" y="1203"/>
                    </a:cubicBezTo>
                    <a:cubicBezTo>
                      <a:pt x="1628" y="1178"/>
                      <a:pt x="1630" y="1136"/>
                      <a:pt x="1640" y="1107"/>
                    </a:cubicBezTo>
                    <a:cubicBezTo>
                      <a:pt x="1623" y="973"/>
                      <a:pt x="1637" y="1017"/>
                      <a:pt x="1588" y="945"/>
                    </a:cubicBezTo>
                    <a:cubicBezTo>
                      <a:pt x="1546" y="950"/>
                      <a:pt x="1523" y="955"/>
                      <a:pt x="1485" y="967"/>
                    </a:cubicBezTo>
                    <a:cubicBezTo>
                      <a:pt x="1429" y="1023"/>
                      <a:pt x="1441" y="1001"/>
                      <a:pt x="1426" y="923"/>
                    </a:cubicBezTo>
                    <a:cubicBezTo>
                      <a:pt x="1401" y="938"/>
                      <a:pt x="1387" y="958"/>
                      <a:pt x="1359" y="967"/>
                    </a:cubicBezTo>
                    <a:cubicBezTo>
                      <a:pt x="1332" y="1007"/>
                      <a:pt x="1307" y="998"/>
                      <a:pt x="1256" y="1004"/>
                    </a:cubicBezTo>
                    <a:cubicBezTo>
                      <a:pt x="1240" y="960"/>
                      <a:pt x="1278" y="927"/>
                      <a:pt x="1293" y="886"/>
                    </a:cubicBezTo>
                    <a:cubicBezTo>
                      <a:pt x="1288" y="834"/>
                      <a:pt x="1288" y="782"/>
                      <a:pt x="1278" y="731"/>
                    </a:cubicBezTo>
                    <a:cubicBezTo>
                      <a:pt x="1271" y="697"/>
                      <a:pt x="1228" y="686"/>
                      <a:pt x="1204" y="672"/>
                    </a:cubicBezTo>
                    <a:cubicBezTo>
                      <a:pt x="1163" y="648"/>
                      <a:pt x="1129" y="619"/>
                      <a:pt x="1086" y="598"/>
                    </a:cubicBezTo>
                    <a:cubicBezTo>
                      <a:pt x="1059" y="571"/>
                      <a:pt x="1033" y="550"/>
                      <a:pt x="997" y="539"/>
                    </a:cubicBezTo>
                    <a:cubicBezTo>
                      <a:pt x="932" y="471"/>
                      <a:pt x="965" y="396"/>
                      <a:pt x="990" y="317"/>
                    </a:cubicBezTo>
                    <a:cubicBezTo>
                      <a:pt x="985" y="310"/>
                      <a:pt x="984" y="297"/>
                      <a:pt x="975" y="295"/>
                    </a:cubicBezTo>
                    <a:cubicBezTo>
                      <a:pt x="966" y="293"/>
                      <a:pt x="961" y="306"/>
                      <a:pt x="953" y="310"/>
                    </a:cubicBezTo>
                    <a:cubicBezTo>
                      <a:pt x="939" y="316"/>
                      <a:pt x="923" y="319"/>
                      <a:pt x="909" y="324"/>
                    </a:cubicBezTo>
                    <a:cubicBezTo>
                      <a:pt x="855" y="344"/>
                      <a:pt x="803" y="352"/>
                      <a:pt x="746" y="361"/>
                    </a:cubicBezTo>
                    <a:cubicBezTo>
                      <a:pt x="712" y="373"/>
                      <a:pt x="677" y="380"/>
                      <a:pt x="643" y="391"/>
                    </a:cubicBezTo>
                    <a:cubicBezTo>
                      <a:pt x="636" y="396"/>
                      <a:pt x="629" y="402"/>
                      <a:pt x="621" y="406"/>
                    </a:cubicBezTo>
                    <a:cubicBezTo>
                      <a:pt x="614" y="409"/>
                      <a:pt x="605" y="409"/>
                      <a:pt x="599" y="413"/>
                    </a:cubicBezTo>
                    <a:cubicBezTo>
                      <a:pt x="539" y="452"/>
                      <a:pt x="609" y="423"/>
                      <a:pt x="554" y="443"/>
                    </a:cubicBezTo>
                    <a:cubicBezTo>
                      <a:pt x="535" y="462"/>
                      <a:pt x="497" y="515"/>
                      <a:pt x="473" y="531"/>
                    </a:cubicBezTo>
                    <a:cubicBezTo>
                      <a:pt x="383" y="592"/>
                      <a:pt x="235" y="580"/>
                      <a:pt x="141" y="583"/>
                    </a:cubicBezTo>
                    <a:cubicBezTo>
                      <a:pt x="126" y="588"/>
                      <a:pt x="76" y="596"/>
                      <a:pt x="67" y="605"/>
                    </a:cubicBezTo>
                    <a:cubicBezTo>
                      <a:pt x="65" y="607"/>
                      <a:pt x="72" y="610"/>
                      <a:pt x="74" y="612"/>
                    </a:cubicBezTo>
                  </a:path>
                </a:pathLst>
              </a:custGeom>
              <a:solidFill>
                <a:schemeClr val="tx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539" name="Freeform 35"/>
              <p:cNvSpPr>
                <a:spLocks/>
              </p:cNvSpPr>
              <p:nvPr/>
            </p:nvSpPr>
            <p:spPr bwMode="auto">
              <a:xfrm>
                <a:off x="2990" y="754"/>
                <a:ext cx="1850" cy="1724"/>
              </a:xfrm>
              <a:custGeom>
                <a:avLst/>
                <a:gdLst/>
                <a:ahLst/>
                <a:cxnLst>
                  <a:cxn ang="0">
                    <a:pos x="897" y="317"/>
                  </a:cxn>
                  <a:cxn ang="0">
                    <a:pos x="683" y="369"/>
                  </a:cxn>
                  <a:cxn ang="0">
                    <a:pos x="572" y="406"/>
                  </a:cxn>
                  <a:cxn ang="0">
                    <a:pos x="520" y="435"/>
                  </a:cxn>
                  <a:cxn ang="0">
                    <a:pos x="343" y="546"/>
                  </a:cxn>
                  <a:cxn ang="0">
                    <a:pos x="181" y="554"/>
                  </a:cxn>
                  <a:cxn ang="0">
                    <a:pos x="18" y="546"/>
                  </a:cxn>
                  <a:cxn ang="0">
                    <a:pos x="63" y="502"/>
                  </a:cxn>
                  <a:cxn ang="0">
                    <a:pos x="114" y="428"/>
                  </a:cxn>
                  <a:cxn ang="0">
                    <a:pos x="247" y="214"/>
                  </a:cxn>
                  <a:cxn ang="0">
                    <a:pos x="269" y="192"/>
                  </a:cxn>
                  <a:cxn ang="0">
                    <a:pos x="299" y="177"/>
                  </a:cxn>
                  <a:cxn ang="0">
                    <a:pos x="314" y="155"/>
                  </a:cxn>
                  <a:cxn ang="0">
                    <a:pos x="380" y="125"/>
                  </a:cxn>
                  <a:cxn ang="0">
                    <a:pos x="491" y="59"/>
                  </a:cxn>
                  <a:cxn ang="0">
                    <a:pos x="565" y="0"/>
                  </a:cxn>
                  <a:cxn ang="0">
                    <a:pos x="1222" y="22"/>
                  </a:cxn>
                  <a:cxn ang="0">
                    <a:pos x="1362" y="44"/>
                  </a:cxn>
                  <a:cxn ang="0">
                    <a:pos x="1443" y="66"/>
                  </a:cxn>
                  <a:cxn ang="0">
                    <a:pos x="1547" y="140"/>
                  </a:cxn>
                  <a:cxn ang="0">
                    <a:pos x="1650" y="214"/>
                  </a:cxn>
                  <a:cxn ang="0">
                    <a:pos x="1739" y="332"/>
                  </a:cxn>
                  <a:cxn ang="0">
                    <a:pos x="1761" y="664"/>
                  </a:cxn>
                  <a:cxn ang="0">
                    <a:pos x="1783" y="967"/>
                  </a:cxn>
                  <a:cxn ang="0">
                    <a:pos x="1798" y="1152"/>
                  </a:cxn>
                  <a:cxn ang="0">
                    <a:pos x="1850" y="1447"/>
                  </a:cxn>
                  <a:cxn ang="0">
                    <a:pos x="1835" y="1491"/>
                  </a:cxn>
                  <a:cxn ang="0">
                    <a:pos x="1783" y="1477"/>
                  </a:cxn>
                  <a:cxn ang="0">
                    <a:pos x="1650" y="1403"/>
                  </a:cxn>
                  <a:cxn ang="0">
                    <a:pos x="1613" y="1388"/>
                  </a:cxn>
                  <a:cxn ang="0">
                    <a:pos x="1569" y="1358"/>
                  </a:cxn>
                  <a:cxn ang="0">
                    <a:pos x="1532" y="1322"/>
                  </a:cxn>
                  <a:cxn ang="0">
                    <a:pos x="1495" y="1277"/>
                  </a:cxn>
                  <a:cxn ang="0">
                    <a:pos x="1532" y="1203"/>
                  </a:cxn>
                  <a:cxn ang="0">
                    <a:pos x="1576" y="1174"/>
                  </a:cxn>
                  <a:cxn ang="0">
                    <a:pos x="1554" y="915"/>
                  </a:cxn>
                  <a:cxn ang="0">
                    <a:pos x="1466" y="952"/>
                  </a:cxn>
                  <a:cxn ang="0">
                    <a:pos x="1466" y="952"/>
                  </a:cxn>
                  <a:cxn ang="0">
                    <a:pos x="1384" y="982"/>
                  </a:cxn>
                  <a:cxn ang="0">
                    <a:pos x="1340" y="1011"/>
                  </a:cxn>
                  <a:cxn ang="0">
                    <a:pos x="1237" y="1026"/>
                  </a:cxn>
                  <a:cxn ang="0">
                    <a:pos x="1170" y="1011"/>
                  </a:cxn>
                  <a:cxn ang="0">
                    <a:pos x="1155" y="989"/>
                  </a:cxn>
                  <a:cxn ang="0">
                    <a:pos x="1185" y="805"/>
                  </a:cxn>
                  <a:cxn ang="0">
                    <a:pos x="1089" y="657"/>
                  </a:cxn>
                  <a:cxn ang="0">
                    <a:pos x="971" y="598"/>
                  </a:cxn>
                  <a:cxn ang="0">
                    <a:pos x="882" y="517"/>
                  </a:cxn>
                  <a:cxn ang="0">
                    <a:pos x="867" y="472"/>
                  </a:cxn>
                  <a:cxn ang="0">
                    <a:pos x="816" y="325"/>
                  </a:cxn>
                </a:cxnLst>
                <a:rect l="0" t="0" r="r" b="b"/>
                <a:pathLst>
                  <a:path w="1850" h="1498">
                    <a:moveTo>
                      <a:pt x="897" y="317"/>
                    </a:moveTo>
                    <a:cubicBezTo>
                      <a:pt x="824" y="330"/>
                      <a:pt x="755" y="352"/>
                      <a:pt x="683" y="369"/>
                    </a:cubicBezTo>
                    <a:cubicBezTo>
                      <a:pt x="647" y="387"/>
                      <a:pt x="611" y="396"/>
                      <a:pt x="572" y="406"/>
                    </a:cubicBezTo>
                    <a:cubicBezTo>
                      <a:pt x="556" y="417"/>
                      <a:pt x="536" y="423"/>
                      <a:pt x="520" y="435"/>
                    </a:cubicBezTo>
                    <a:cubicBezTo>
                      <a:pt x="472" y="469"/>
                      <a:pt x="408" y="541"/>
                      <a:pt x="343" y="546"/>
                    </a:cubicBezTo>
                    <a:cubicBezTo>
                      <a:pt x="289" y="550"/>
                      <a:pt x="235" y="551"/>
                      <a:pt x="181" y="554"/>
                    </a:cubicBezTo>
                    <a:cubicBezTo>
                      <a:pt x="127" y="571"/>
                      <a:pt x="86" y="588"/>
                      <a:pt x="18" y="546"/>
                    </a:cubicBezTo>
                    <a:cubicBezTo>
                      <a:pt x="0" y="535"/>
                      <a:pt x="48" y="517"/>
                      <a:pt x="63" y="502"/>
                    </a:cubicBezTo>
                    <a:cubicBezTo>
                      <a:pt x="87" y="479"/>
                      <a:pt x="100" y="459"/>
                      <a:pt x="114" y="428"/>
                    </a:cubicBezTo>
                    <a:cubicBezTo>
                      <a:pt x="145" y="357"/>
                      <a:pt x="164" y="241"/>
                      <a:pt x="247" y="214"/>
                    </a:cubicBezTo>
                    <a:cubicBezTo>
                      <a:pt x="254" y="207"/>
                      <a:pt x="261" y="198"/>
                      <a:pt x="269" y="192"/>
                    </a:cubicBezTo>
                    <a:cubicBezTo>
                      <a:pt x="278" y="186"/>
                      <a:pt x="290" y="184"/>
                      <a:pt x="299" y="177"/>
                    </a:cubicBezTo>
                    <a:cubicBezTo>
                      <a:pt x="306" y="171"/>
                      <a:pt x="307" y="161"/>
                      <a:pt x="314" y="155"/>
                    </a:cubicBezTo>
                    <a:cubicBezTo>
                      <a:pt x="331" y="141"/>
                      <a:pt x="361" y="136"/>
                      <a:pt x="380" y="125"/>
                    </a:cubicBezTo>
                    <a:cubicBezTo>
                      <a:pt x="428" y="98"/>
                      <a:pt x="437" y="77"/>
                      <a:pt x="491" y="59"/>
                    </a:cubicBezTo>
                    <a:cubicBezTo>
                      <a:pt x="515" y="35"/>
                      <a:pt x="541" y="24"/>
                      <a:pt x="565" y="0"/>
                    </a:cubicBezTo>
                    <a:cubicBezTo>
                      <a:pt x="888" y="4"/>
                      <a:pt x="982" y="0"/>
                      <a:pt x="1222" y="22"/>
                    </a:cubicBezTo>
                    <a:cubicBezTo>
                      <a:pt x="1271" y="31"/>
                      <a:pt x="1311" y="39"/>
                      <a:pt x="1362" y="44"/>
                    </a:cubicBezTo>
                    <a:cubicBezTo>
                      <a:pt x="1390" y="50"/>
                      <a:pt x="1416" y="59"/>
                      <a:pt x="1443" y="66"/>
                    </a:cubicBezTo>
                    <a:cubicBezTo>
                      <a:pt x="1477" y="90"/>
                      <a:pt x="1510" y="121"/>
                      <a:pt x="1547" y="140"/>
                    </a:cubicBezTo>
                    <a:cubicBezTo>
                      <a:pt x="1560" y="179"/>
                      <a:pt x="1614" y="195"/>
                      <a:pt x="1650" y="214"/>
                    </a:cubicBezTo>
                    <a:cubicBezTo>
                      <a:pt x="1697" y="239"/>
                      <a:pt x="1720" y="285"/>
                      <a:pt x="1739" y="332"/>
                    </a:cubicBezTo>
                    <a:cubicBezTo>
                      <a:pt x="1743" y="470"/>
                      <a:pt x="1742" y="546"/>
                      <a:pt x="1761" y="664"/>
                    </a:cubicBezTo>
                    <a:cubicBezTo>
                      <a:pt x="1766" y="817"/>
                      <a:pt x="1765" y="853"/>
                      <a:pt x="1783" y="967"/>
                    </a:cubicBezTo>
                    <a:cubicBezTo>
                      <a:pt x="1788" y="1029"/>
                      <a:pt x="1793" y="1090"/>
                      <a:pt x="1798" y="1152"/>
                    </a:cubicBezTo>
                    <a:cubicBezTo>
                      <a:pt x="1805" y="1243"/>
                      <a:pt x="1794" y="1365"/>
                      <a:pt x="1850" y="1447"/>
                    </a:cubicBezTo>
                    <a:cubicBezTo>
                      <a:pt x="1845" y="1462"/>
                      <a:pt x="1849" y="1485"/>
                      <a:pt x="1835" y="1491"/>
                    </a:cubicBezTo>
                    <a:cubicBezTo>
                      <a:pt x="1819" y="1498"/>
                      <a:pt x="1800" y="1483"/>
                      <a:pt x="1783" y="1477"/>
                    </a:cubicBezTo>
                    <a:cubicBezTo>
                      <a:pt x="1736" y="1460"/>
                      <a:pt x="1694" y="1426"/>
                      <a:pt x="1650" y="1403"/>
                    </a:cubicBezTo>
                    <a:cubicBezTo>
                      <a:pt x="1638" y="1397"/>
                      <a:pt x="1625" y="1394"/>
                      <a:pt x="1613" y="1388"/>
                    </a:cubicBezTo>
                    <a:cubicBezTo>
                      <a:pt x="1597" y="1379"/>
                      <a:pt x="1569" y="1358"/>
                      <a:pt x="1569" y="1358"/>
                    </a:cubicBezTo>
                    <a:cubicBezTo>
                      <a:pt x="1526" y="1294"/>
                      <a:pt x="1584" y="1374"/>
                      <a:pt x="1532" y="1322"/>
                    </a:cubicBezTo>
                    <a:cubicBezTo>
                      <a:pt x="1518" y="1308"/>
                      <a:pt x="1509" y="1291"/>
                      <a:pt x="1495" y="1277"/>
                    </a:cubicBezTo>
                    <a:cubicBezTo>
                      <a:pt x="1485" y="1245"/>
                      <a:pt x="1506" y="1224"/>
                      <a:pt x="1532" y="1203"/>
                    </a:cubicBezTo>
                    <a:cubicBezTo>
                      <a:pt x="1546" y="1192"/>
                      <a:pt x="1576" y="1174"/>
                      <a:pt x="1576" y="1174"/>
                    </a:cubicBezTo>
                    <a:cubicBezTo>
                      <a:pt x="1630" y="1095"/>
                      <a:pt x="1575" y="998"/>
                      <a:pt x="1554" y="915"/>
                    </a:cubicBezTo>
                    <a:cubicBezTo>
                      <a:pt x="1493" y="926"/>
                      <a:pt x="1522" y="915"/>
                      <a:pt x="1466" y="952"/>
                    </a:cubicBezTo>
                    <a:lnTo>
                      <a:pt x="1466" y="952"/>
                    </a:lnTo>
                    <a:cubicBezTo>
                      <a:pt x="1437" y="960"/>
                      <a:pt x="1410" y="966"/>
                      <a:pt x="1384" y="982"/>
                    </a:cubicBezTo>
                    <a:cubicBezTo>
                      <a:pt x="1369" y="991"/>
                      <a:pt x="1357" y="1008"/>
                      <a:pt x="1340" y="1011"/>
                    </a:cubicBezTo>
                    <a:cubicBezTo>
                      <a:pt x="1277" y="1023"/>
                      <a:pt x="1311" y="1017"/>
                      <a:pt x="1237" y="1026"/>
                    </a:cubicBezTo>
                    <a:cubicBezTo>
                      <a:pt x="1215" y="1021"/>
                      <a:pt x="1191" y="1020"/>
                      <a:pt x="1170" y="1011"/>
                    </a:cubicBezTo>
                    <a:cubicBezTo>
                      <a:pt x="1162" y="1007"/>
                      <a:pt x="1156" y="998"/>
                      <a:pt x="1155" y="989"/>
                    </a:cubicBezTo>
                    <a:cubicBezTo>
                      <a:pt x="1152" y="933"/>
                      <a:pt x="1168" y="860"/>
                      <a:pt x="1185" y="805"/>
                    </a:cubicBezTo>
                    <a:cubicBezTo>
                      <a:pt x="1170" y="725"/>
                      <a:pt x="1165" y="688"/>
                      <a:pt x="1089" y="657"/>
                    </a:cubicBezTo>
                    <a:cubicBezTo>
                      <a:pt x="1056" y="624"/>
                      <a:pt x="1014" y="612"/>
                      <a:pt x="971" y="598"/>
                    </a:cubicBezTo>
                    <a:cubicBezTo>
                      <a:pt x="937" y="573"/>
                      <a:pt x="916" y="539"/>
                      <a:pt x="882" y="517"/>
                    </a:cubicBezTo>
                    <a:cubicBezTo>
                      <a:pt x="877" y="502"/>
                      <a:pt x="869" y="488"/>
                      <a:pt x="867" y="472"/>
                    </a:cubicBezTo>
                    <a:cubicBezTo>
                      <a:pt x="843" y="313"/>
                      <a:pt x="904" y="325"/>
                      <a:pt x="816" y="325"/>
                    </a:cubicBezTo>
                  </a:path>
                </a:pathLst>
              </a:custGeom>
              <a:solidFill>
                <a:schemeClr val="bg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1540" name="Freeform 36"/>
            <p:cNvSpPr>
              <a:spLocks/>
            </p:cNvSpPr>
            <p:nvPr/>
          </p:nvSpPr>
          <p:spPr bwMode="auto">
            <a:xfrm>
              <a:off x="1687" y="1979"/>
              <a:ext cx="998" cy="1088"/>
            </a:xfrm>
            <a:custGeom>
              <a:avLst/>
              <a:gdLst/>
              <a:ahLst/>
              <a:cxnLst>
                <a:cxn ang="0">
                  <a:pos x="272" y="0"/>
                </a:cxn>
                <a:cxn ang="0">
                  <a:pos x="0" y="907"/>
                </a:cxn>
                <a:cxn ang="0">
                  <a:pos x="272" y="952"/>
                </a:cxn>
                <a:cxn ang="0">
                  <a:pos x="499" y="227"/>
                </a:cxn>
                <a:cxn ang="0">
                  <a:pos x="726" y="952"/>
                </a:cxn>
                <a:cxn ang="0">
                  <a:pos x="998" y="907"/>
                </a:cxn>
                <a:cxn ang="0">
                  <a:pos x="726" y="0"/>
                </a:cxn>
                <a:cxn ang="0">
                  <a:pos x="272" y="0"/>
                </a:cxn>
              </a:cxnLst>
              <a:rect l="0" t="0" r="r" b="b"/>
              <a:pathLst>
                <a:path w="998" h="952">
                  <a:moveTo>
                    <a:pt x="272" y="0"/>
                  </a:moveTo>
                  <a:lnTo>
                    <a:pt x="0" y="907"/>
                  </a:lnTo>
                  <a:lnTo>
                    <a:pt x="272" y="952"/>
                  </a:lnTo>
                  <a:lnTo>
                    <a:pt x="499" y="227"/>
                  </a:lnTo>
                  <a:lnTo>
                    <a:pt x="726" y="952"/>
                  </a:lnTo>
                  <a:lnTo>
                    <a:pt x="998" y="907"/>
                  </a:lnTo>
                  <a:lnTo>
                    <a:pt x="726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rgbClr val="018D7C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541" name="Freeform 37"/>
            <p:cNvSpPr>
              <a:spLocks/>
            </p:cNvSpPr>
            <p:nvPr/>
          </p:nvSpPr>
          <p:spPr bwMode="auto">
            <a:xfrm>
              <a:off x="1610" y="1389"/>
              <a:ext cx="272" cy="590"/>
            </a:xfrm>
            <a:custGeom>
              <a:avLst/>
              <a:gdLst/>
              <a:ahLst/>
              <a:cxnLst>
                <a:cxn ang="0">
                  <a:pos x="227" y="0"/>
                </a:cxn>
                <a:cxn ang="0">
                  <a:pos x="0" y="726"/>
                </a:cxn>
                <a:cxn ang="0">
                  <a:pos x="182" y="771"/>
                </a:cxn>
                <a:cxn ang="0">
                  <a:pos x="272" y="363"/>
                </a:cxn>
                <a:cxn ang="0">
                  <a:pos x="227" y="0"/>
                </a:cxn>
              </a:cxnLst>
              <a:rect l="0" t="0" r="r" b="b"/>
              <a:pathLst>
                <a:path w="272" h="771">
                  <a:moveTo>
                    <a:pt x="227" y="0"/>
                  </a:moveTo>
                  <a:lnTo>
                    <a:pt x="0" y="726"/>
                  </a:lnTo>
                  <a:lnTo>
                    <a:pt x="182" y="771"/>
                  </a:lnTo>
                  <a:lnTo>
                    <a:pt x="272" y="363"/>
                  </a:lnTo>
                  <a:lnTo>
                    <a:pt x="227" y="0"/>
                  </a:lnTo>
                  <a:close/>
                </a:path>
              </a:pathLst>
            </a:custGeom>
            <a:solidFill>
              <a:srgbClr val="026E05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542" name="Freeform 38"/>
            <p:cNvSpPr>
              <a:spLocks/>
            </p:cNvSpPr>
            <p:nvPr/>
          </p:nvSpPr>
          <p:spPr bwMode="auto">
            <a:xfrm flipH="1">
              <a:off x="2465" y="1382"/>
              <a:ext cx="272" cy="590"/>
            </a:xfrm>
            <a:custGeom>
              <a:avLst/>
              <a:gdLst/>
              <a:ahLst/>
              <a:cxnLst>
                <a:cxn ang="0">
                  <a:pos x="227" y="0"/>
                </a:cxn>
                <a:cxn ang="0">
                  <a:pos x="0" y="726"/>
                </a:cxn>
                <a:cxn ang="0">
                  <a:pos x="182" y="771"/>
                </a:cxn>
                <a:cxn ang="0">
                  <a:pos x="272" y="363"/>
                </a:cxn>
                <a:cxn ang="0">
                  <a:pos x="227" y="0"/>
                </a:cxn>
              </a:cxnLst>
              <a:rect l="0" t="0" r="r" b="b"/>
              <a:pathLst>
                <a:path w="272" h="771">
                  <a:moveTo>
                    <a:pt x="227" y="0"/>
                  </a:moveTo>
                  <a:lnTo>
                    <a:pt x="0" y="726"/>
                  </a:lnTo>
                  <a:lnTo>
                    <a:pt x="182" y="771"/>
                  </a:lnTo>
                  <a:lnTo>
                    <a:pt x="272" y="363"/>
                  </a:lnTo>
                  <a:lnTo>
                    <a:pt x="227" y="0"/>
                  </a:lnTo>
                  <a:close/>
                </a:path>
              </a:pathLst>
            </a:custGeom>
            <a:solidFill>
              <a:srgbClr val="026E05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509" name="Text Box 5"/>
            <p:cNvSpPr txBox="1">
              <a:spLocks noChangeArrowheads="1"/>
            </p:cNvSpPr>
            <p:nvPr/>
          </p:nvSpPr>
          <p:spPr bwMode="auto">
            <a:xfrm>
              <a:off x="1801" y="1434"/>
              <a:ext cx="953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0" lang="ru-RU" b="1"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пешеходы</a:t>
              </a:r>
            </a:p>
          </p:txBody>
        </p:sp>
      </p:grpSp>
      <p:grpSp>
        <p:nvGrpSpPr>
          <p:cNvPr id="7" name="Group 55"/>
          <p:cNvGrpSpPr>
            <a:grpSpLocks/>
          </p:cNvGrpSpPr>
          <p:nvPr/>
        </p:nvGrpSpPr>
        <p:grpSpPr bwMode="auto">
          <a:xfrm>
            <a:off x="3275013" y="1123950"/>
            <a:ext cx="2160587" cy="3816350"/>
            <a:chOff x="3107" y="890"/>
            <a:chExt cx="1361" cy="2404"/>
          </a:xfrm>
        </p:grpSpPr>
        <p:sp>
          <p:nvSpPr>
            <p:cNvPr id="21543" name="Freeform 39"/>
            <p:cNvSpPr>
              <a:spLocks/>
            </p:cNvSpPr>
            <p:nvPr/>
          </p:nvSpPr>
          <p:spPr bwMode="auto">
            <a:xfrm flipH="1">
              <a:off x="4060" y="2997"/>
              <a:ext cx="408" cy="295"/>
            </a:xfrm>
            <a:custGeom>
              <a:avLst/>
              <a:gdLst/>
              <a:ahLst/>
              <a:cxnLst>
                <a:cxn ang="0">
                  <a:pos x="695" y="68"/>
                </a:cxn>
                <a:cxn ang="0">
                  <a:pos x="650" y="204"/>
                </a:cxn>
                <a:cxn ang="0">
                  <a:pos x="559" y="249"/>
                </a:cxn>
                <a:cxn ang="0">
                  <a:pos x="196" y="295"/>
                </a:cxn>
                <a:cxn ang="0">
                  <a:pos x="60" y="385"/>
                </a:cxn>
                <a:cxn ang="0">
                  <a:pos x="60" y="476"/>
                </a:cxn>
                <a:cxn ang="0">
                  <a:pos x="423" y="476"/>
                </a:cxn>
                <a:cxn ang="0">
                  <a:pos x="650" y="385"/>
                </a:cxn>
                <a:cxn ang="0">
                  <a:pos x="740" y="431"/>
                </a:cxn>
                <a:cxn ang="0">
                  <a:pos x="740" y="476"/>
                </a:cxn>
                <a:cxn ang="0">
                  <a:pos x="967" y="476"/>
                </a:cxn>
                <a:cxn ang="0">
                  <a:pos x="967" y="68"/>
                </a:cxn>
                <a:cxn ang="0">
                  <a:pos x="695" y="68"/>
                </a:cxn>
              </a:cxnLst>
              <a:rect l="0" t="0" r="r" b="b"/>
              <a:pathLst>
                <a:path w="1012" h="544">
                  <a:moveTo>
                    <a:pt x="695" y="68"/>
                  </a:moveTo>
                  <a:cubicBezTo>
                    <a:pt x="642" y="91"/>
                    <a:pt x="673" y="174"/>
                    <a:pt x="650" y="204"/>
                  </a:cubicBezTo>
                  <a:cubicBezTo>
                    <a:pt x="627" y="234"/>
                    <a:pt x="635" y="234"/>
                    <a:pt x="559" y="249"/>
                  </a:cubicBezTo>
                  <a:cubicBezTo>
                    <a:pt x="483" y="264"/>
                    <a:pt x="279" y="272"/>
                    <a:pt x="196" y="295"/>
                  </a:cubicBezTo>
                  <a:cubicBezTo>
                    <a:pt x="113" y="318"/>
                    <a:pt x="83" y="355"/>
                    <a:pt x="60" y="385"/>
                  </a:cubicBezTo>
                  <a:cubicBezTo>
                    <a:pt x="37" y="415"/>
                    <a:pt x="0" y="461"/>
                    <a:pt x="60" y="476"/>
                  </a:cubicBezTo>
                  <a:cubicBezTo>
                    <a:pt x="120" y="491"/>
                    <a:pt x="325" y="491"/>
                    <a:pt x="423" y="476"/>
                  </a:cubicBezTo>
                  <a:cubicBezTo>
                    <a:pt x="521" y="461"/>
                    <a:pt x="597" y="392"/>
                    <a:pt x="650" y="385"/>
                  </a:cubicBezTo>
                  <a:cubicBezTo>
                    <a:pt x="703" y="378"/>
                    <a:pt x="725" y="416"/>
                    <a:pt x="740" y="431"/>
                  </a:cubicBezTo>
                  <a:cubicBezTo>
                    <a:pt x="755" y="446"/>
                    <a:pt x="702" y="469"/>
                    <a:pt x="740" y="476"/>
                  </a:cubicBezTo>
                  <a:cubicBezTo>
                    <a:pt x="778" y="483"/>
                    <a:pt x="929" y="544"/>
                    <a:pt x="967" y="476"/>
                  </a:cubicBezTo>
                  <a:cubicBezTo>
                    <a:pt x="1005" y="408"/>
                    <a:pt x="1012" y="136"/>
                    <a:pt x="967" y="68"/>
                  </a:cubicBezTo>
                  <a:cubicBezTo>
                    <a:pt x="922" y="0"/>
                    <a:pt x="748" y="45"/>
                    <a:pt x="695" y="68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544" name="Freeform 40"/>
            <p:cNvSpPr>
              <a:spLocks/>
            </p:cNvSpPr>
            <p:nvPr/>
          </p:nvSpPr>
          <p:spPr bwMode="auto">
            <a:xfrm>
              <a:off x="3107" y="2999"/>
              <a:ext cx="408" cy="295"/>
            </a:xfrm>
            <a:custGeom>
              <a:avLst/>
              <a:gdLst/>
              <a:ahLst/>
              <a:cxnLst>
                <a:cxn ang="0">
                  <a:pos x="695" y="68"/>
                </a:cxn>
                <a:cxn ang="0">
                  <a:pos x="650" y="204"/>
                </a:cxn>
                <a:cxn ang="0">
                  <a:pos x="559" y="249"/>
                </a:cxn>
                <a:cxn ang="0">
                  <a:pos x="196" y="295"/>
                </a:cxn>
                <a:cxn ang="0">
                  <a:pos x="60" y="385"/>
                </a:cxn>
                <a:cxn ang="0">
                  <a:pos x="60" y="476"/>
                </a:cxn>
                <a:cxn ang="0">
                  <a:pos x="423" y="476"/>
                </a:cxn>
                <a:cxn ang="0">
                  <a:pos x="650" y="385"/>
                </a:cxn>
                <a:cxn ang="0">
                  <a:pos x="740" y="431"/>
                </a:cxn>
                <a:cxn ang="0">
                  <a:pos x="740" y="476"/>
                </a:cxn>
                <a:cxn ang="0">
                  <a:pos x="967" y="476"/>
                </a:cxn>
                <a:cxn ang="0">
                  <a:pos x="967" y="68"/>
                </a:cxn>
                <a:cxn ang="0">
                  <a:pos x="695" y="68"/>
                </a:cxn>
              </a:cxnLst>
              <a:rect l="0" t="0" r="r" b="b"/>
              <a:pathLst>
                <a:path w="1012" h="544">
                  <a:moveTo>
                    <a:pt x="695" y="68"/>
                  </a:moveTo>
                  <a:cubicBezTo>
                    <a:pt x="642" y="91"/>
                    <a:pt x="673" y="174"/>
                    <a:pt x="650" y="204"/>
                  </a:cubicBezTo>
                  <a:cubicBezTo>
                    <a:pt x="627" y="234"/>
                    <a:pt x="635" y="234"/>
                    <a:pt x="559" y="249"/>
                  </a:cubicBezTo>
                  <a:cubicBezTo>
                    <a:pt x="483" y="264"/>
                    <a:pt x="279" y="272"/>
                    <a:pt x="196" y="295"/>
                  </a:cubicBezTo>
                  <a:cubicBezTo>
                    <a:pt x="113" y="318"/>
                    <a:pt x="83" y="355"/>
                    <a:pt x="60" y="385"/>
                  </a:cubicBezTo>
                  <a:cubicBezTo>
                    <a:pt x="37" y="415"/>
                    <a:pt x="0" y="461"/>
                    <a:pt x="60" y="476"/>
                  </a:cubicBezTo>
                  <a:cubicBezTo>
                    <a:pt x="120" y="491"/>
                    <a:pt x="325" y="491"/>
                    <a:pt x="423" y="476"/>
                  </a:cubicBezTo>
                  <a:cubicBezTo>
                    <a:pt x="521" y="461"/>
                    <a:pt x="597" y="392"/>
                    <a:pt x="650" y="385"/>
                  </a:cubicBezTo>
                  <a:cubicBezTo>
                    <a:pt x="703" y="378"/>
                    <a:pt x="725" y="416"/>
                    <a:pt x="740" y="431"/>
                  </a:cubicBezTo>
                  <a:cubicBezTo>
                    <a:pt x="755" y="446"/>
                    <a:pt x="702" y="469"/>
                    <a:pt x="740" y="476"/>
                  </a:cubicBezTo>
                  <a:cubicBezTo>
                    <a:pt x="778" y="483"/>
                    <a:pt x="929" y="544"/>
                    <a:pt x="967" y="476"/>
                  </a:cubicBezTo>
                  <a:cubicBezTo>
                    <a:pt x="1005" y="408"/>
                    <a:pt x="1012" y="136"/>
                    <a:pt x="967" y="68"/>
                  </a:cubicBezTo>
                  <a:cubicBezTo>
                    <a:pt x="922" y="0"/>
                    <a:pt x="748" y="45"/>
                    <a:pt x="695" y="68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545" name="Freeform 41"/>
            <p:cNvSpPr>
              <a:spLocks/>
            </p:cNvSpPr>
            <p:nvPr/>
          </p:nvSpPr>
          <p:spPr bwMode="auto">
            <a:xfrm flipH="1">
              <a:off x="4196" y="1978"/>
              <a:ext cx="121" cy="220"/>
            </a:xfrm>
            <a:custGeom>
              <a:avLst/>
              <a:gdLst/>
              <a:ahLst/>
              <a:cxnLst>
                <a:cxn ang="0">
                  <a:pos x="340" y="46"/>
                </a:cxn>
                <a:cxn ang="0">
                  <a:pos x="23" y="635"/>
                </a:cxn>
                <a:cxn ang="0">
                  <a:pos x="204" y="1044"/>
                </a:cxn>
                <a:cxn ang="0">
                  <a:pos x="477" y="862"/>
                </a:cxn>
                <a:cxn ang="0">
                  <a:pos x="431" y="726"/>
                </a:cxn>
                <a:cxn ang="0">
                  <a:pos x="295" y="817"/>
                </a:cxn>
                <a:cxn ang="0">
                  <a:pos x="250" y="681"/>
                </a:cxn>
                <a:cxn ang="0">
                  <a:pos x="386" y="635"/>
                </a:cxn>
                <a:cxn ang="0">
                  <a:pos x="340" y="272"/>
                </a:cxn>
                <a:cxn ang="0">
                  <a:pos x="431" y="726"/>
                </a:cxn>
                <a:cxn ang="0">
                  <a:pos x="613" y="681"/>
                </a:cxn>
                <a:cxn ang="0">
                  <a:pos x="567" y="363"/>
                </a:cxn>
                <a:cxn ang="0">
                  <a:pos x="613" y="91"/>
                </a:cxn>
                <a:cxn ang="0">
                  <a:pos x="386" y="0"/>
                </a:cxn>
                <a:cxn ang="0">
                  <a:pos x="340" y="91"/>
                </a:cxn>
              </a:cxnLst>
              <a:rect l="0" t="0" r="r" b="b"/>
              <a:pathLst>
                <a:path w="643" h="1082">
                  <a:moveTo>
                    <a:pt x="340" y="46"/>
                  </a:moveTo>
                  <a:cubicBezTo>
                    <a:pt x="193" y="257"/>
                    <a:pt x="46" y="469"/>
                    <a:pt x="23" y="635"/>
                  </a:cubicBezTo>
                  <a:cubicBezTo>
                    <a:pt x="0" y="801"/>
                    <a:pt x="129" y="1006"/>
                    <a:pt x="204" y="1044"/>
                  </a:cubicBezTo>
                  <a:cubicBezTo>
                    <a:pt x="279" y="1082"/>
                    <a:pt x="439" y="915"/>
                    <a:pt x="477" y="862"/>
                  </a:cubicBezTo>
                  <a:cubicBezTo>
                    <a:pt x="515" y="809"/>
                    <a:pt x="461" y="733"/>
                    <a:pt x="431" y="726"/>
                  </a:cubicBezTo>
                  <a:cubicBezTo>
                    <a:pt x="401" y="719"/>
                    <a:pt x="325" y="824"/>
                    <a:pt x="295" y="817"/>
                  </a:cubicBezTo>
                  <a:cubicBezTo>
                    <a:pt x="265" y="810"/>
                    <a:pt x="235" y="711"/>
                    <a:pt x="250" y="681"/>
                  </a:cubicBezTo>
                  <a:cubicBezTo>
                    <a:pt x="265" y="651"/>
                    <a:pt x="371" y="703"/>
                    <a:pt x="386" y="635"/>
                  </a:cubicBezTo>
                  <a:cubicBezTo>
                    <a:pt x="401" y="567"/>
                    <a:pt x="333" y="257"/>
                    <a:pt x="340" y="272"/>
                  </a:cubicBezTo>
                  <a:cubicBezTo>
                    <a:pt x="347" y="287"/>
                    <a:pt x="386" y="658"/>
                    <a:pt x="431" y="726"/>
                  </a:cubicBezTo>
                  <a:cubicBezTo>
                    <a:pt x="476" y="794"/>
                    <a:pt x="590" y="742"/>
                    <a:pt x="613" y="681"/>
                  </a:cubicBezTo>
                  <a:cubicBezTo>
                    <a:pt x="636" y="620"/>
                    <a:pt x="567" y="461"/>
                    <a:pt x="567" y="363"/>
                  </a:cubicBezTo>
                  <a:cubicBezTo>
                    <a:pt x="567" y="265"/>
                    <a:pt x="643" y="151"/>
                    <a:pt x="613" y="91"/>
                  </a:cubicBezTo>
                  <a:cubicBezTo>
                    <a:pt x="583" y="31"/>
                    <a:pt x="431" y="0"/>
                    <a:pt x="386" y="0"/>
                  </a:cubicBezTo>
                  <a:cubicBezTo>
                    <a:pt x="341" y="0"/>
                    <a:pt x="340" y="45"/>
                    <a:pt x="340" y="91"/>
                  </a:cubicBezTo>
                </a:path>
              </a:pathLst>
            </a:cu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546" name="Freeform 42"/>
            <p:cNvSpPr>
              <a:spLocks/>
            </p:cNvSpPr>
            <p:nvPr/>
          </p:nvSpPr>
          <p:spPr bwMode="auto">
            <a:xfrm>
              <a:off x="3213" y="1978"/>
              <a:ext cx="121" cy="220"/>
            </a:xfrm>
            <a:custGeom>
              <a:avLst/>
              <a:gdLst/>
              <a:ahLst/>
              <a:cxnLst>
                <a:cxn ang="0">
                  <a:pos x="340" y="46"/>
                </a:cxn>
                <a:cxn ang="0">
                  <a:pos x="23" y="635"/>
                </a:cxn>
                <a:cxn ang="0">
                  <a:pos x="204" y="1044"/>
                </a:cxn>
                <a:cxn ang="0">
                  <a:pos x="477" y="862"/>
                </a:cxn>
                <a:cxn ang="0">
                  <a:pos x="431" y="726"/>
                </a:cxn>
                <a:cxn ang="0">
                  <a:pos x="295" y="817"/>
                </a:cxn>
                <a:cxn ang="0">
                  <a:pos x="250" y="681"/>
                </a:cxn>
                <a:cxn ang="0">
                  <a:pos x="386" y="635"/>
                </a:cxn>
                <a:cxn ang="0">
                  <a:pos x="340" y="272"/>
                </a:cxn>
                <a:cxn ang="0">
                  <a:pos x="431" y="726"/>
                </a:cxn>
                <a:cxn ang="0">
                  <a:pos x="613" y="681"/>
                </a:cxn>
                <a:cxn ang="0">
                  <a:pos x="567" y="363"/>
                </a:cxn>
                <a:cxn ang="0">
                  <a:pos x="613" y="91"/>
                </a:cxn>
                <a:cxn ang="0">
                  <a:pos x="386" y="0"/>
                </a:cxn>
                <a:cxn ang="0">
                  <a:pos x="340" y="91"/>
                </a:cxn>
              </a:cxnLst>
              <a:rect l="0" t="0" r="r" b="b"/>
              <a:pathLst>
                <a:path w="643" h="1082">
                  <a:moveTo>
                    <a:pt x="340" y="46"/>
                  </a:moveTo>
                  <a:cubicBezTo>
                    <a:pt x="193" y="257"/>
                    <a:pt x="46" y="469"/>
                    <a:pt x="23" y="635"/>
                  </a:cubicBezTo>
                  <a:cubicBezTo>
                    <a:pt x="0" y="801"/>
                    <a:pt x="129" y="1006"/>
                    <a:pt x="204" y="1044"/>
                  </a:cubicBezTo>
                  <a:cubicBezTo>
                    <a:pt x="279" y="1082"/>
                    <a:pt x="439" y="915"/>
                    <a:pt x="477" y="862"/>
                  </a:cubicBezTo>
                  <a:cubicBezTo>
                    <a:pt x="515" y="809"/>
                    <a:pt x="461" y="733"/>
                    <a:pt x="431" y="726"/>
                  </a:cubicBezTo>
                  <a:cubicBezTo>
                    <a:pt x="401" y="719"/>
                    <a:pt x="325" y="824"/>
                    <a:pt x="295" y="817"/>
                  </a:cubicBezTo>
                  <a:cubicBezTo>
                    <a:pt x="265" y="810"/>
                    <a:pt x="235" y="711"/>
                    <a:pt x="250" y="681"/>
                  </a:cubicBezTo>
                  <a:cubicBezTo>
                    <a:pt x="265" y="651"/>
                    <a:pt x="371" y="703"/>
                    <a:pt x="386" y="635"/>
                  </a:cubicBezTo>
                  <a:cubicBezTo>
                    <a:pt x="401" y="567"/>
                    <a:pt x="333" y="257"/>
                    <a:pt x="340" y="272"/>
                  </a:cubicBezTo>
                  <a:cubicBezTo>
                    <a:pt x="347" y="287"/>
                    <a:pt x="386" y="658"/>
                    <a:pt x="431" y="726"/>
                  </a:cubicBezTo>
                  <a:cubicBezTo>
                    <a:pt x="476" y="794"/>
                    <a:pt x="590" y="742"/>
                    <a:pt x="613" y="681"/>
                  </a:cubicBezTo>
                  <a:cubicBezTo>
                    <a:pt x="636" y="620"/>
                    <a:pt x="567" y="461"/>
                    <a:pt x="567" y="363"/>
                  </a:cubicBezTo>
                  <a:cubicBezTo>
                    <a:pt x="567" y="265"/>
                    <a:pt x="643" y="151"/>
                    <a:pt x="613" y="91"/>
                  </a:cubicBezTo>
                  <a:cubicBezTo>
                    <a:pt x="583" y="31"/>
                    <a:pt x="431" y="0"/>
                    <a:pt x="386" y="0"/>
                  </a:cubicBezTo>
                  <a:cubicBezTo>
                    <a:pt x="341" y="0"/>
                    <a:pt x="340" y="45"/>
                    <a:pt x="340" y="91"/>
                  </a:cubicBezTo>
                </a:path>
              </a:pathLst>
            </a:cu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547" name="Freeform 43"/>
            <p:cNvSpPr>
              <a:spLocks/>
            </p:cNvSpPr>
            <p:nvPr/>
          </p:nvSpPr>
          <p:spPr bwMode="auto">
            <a:xfrm>
              <a:off x="3394" y="1328"/>
              <a:ext cx="711" cy="832"/>
            </a:xfrm>
            <a:custGeom>
              <a:avLst/>
              <a:gdLst/>
              <a:ahLst/>
              <a:cxnLst>
                <a:cxn ang="0">
                  <a:pos x="356" y="15"/>
                </a:cxn>
                <a:cxn ang="0">
                  <a:pos x="38" y="197"/>
                </a:cxn>
                <a:cxn ang="0">
                  <a:pos x="129" y="877"/>
                </a:cxn>
                <a:cxn ang="0">
                  <a:pos x="673" y="968"/>
                </a:cxn>
                <a:cxn ang="0">
                  <a:pos x="809" y="333"/>
                </a:cxn>
                <a:cxn ang="0">
                  <a:pos x="718" y="106"/>
                </a:cxn>
                <a:cxn ang="0">
                  <a:pos x="356" y="15"/>
                </a:cxn>
              </a:cxnLst>
              <a:rect l="0" t="0" r="r" b="b"/>
              <a:pathLst>
                <a:path w="816" h="1059">
                  <a:moveTo>
                    <a:pt x="356" y="15"/>
                  </a:moveTo>
                  <a:cubicBezTo>
                    <a:pt x="243" y="30"/>
                    <a:pt x="76" y="53"/>
                    <a:pt x="38" y="197"/>
                  </a:cubicBezTo>
                  <a:cubicBezTo>
                    <a:pt x="0" y="341"/>
                    <a:pt x="23" y="749"/>
                    <a:pt x="129" y="877"/>
                  </a:cubicBezTo>
                  <a:cubicBezTo>
                    <a:pt x="235" y="1005"/>
                    <a:pt x="560" y="1059"/>
                    <a:pt x="673" y="968"/>
                  </a:cubicBezTo>
                  <a:cubicBezTo>
                    <a:pt x="786" y="877"/>
                    <a:pt x="802" y="477"/>
                    <a:pt x="809" y="333"/>
                  </a:cubicBezTo>
                  <a:cubicBezTo>
                    <a:pt x="816" y="189"/>
                    <a:pt x="794" y="159"/>
                    <a:pt x="718" y="106"/>
                  </a:cubicBezTo>
                  <a:cubicBezTo>
                    <a:pt x="642" y="53"/>
                    <a:pt x="469" y="0"/>
                    <a:pt x="356" y="15"/>
                  </a:cubicBezTo>
                  <a:close/>
                </a:path>
              </a:pathLst>
            </a:custGeom>
            <a:solidFill>
              <a:srgbClr val="0170A7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548" name="Freeform 44"/>
            <p:cNvSpPr>
              <a:spLocks/>
            </p:cNvSpPr>
            <p:nvPr/>
          </p:nvSpPr>
          <p:spPr bwMode="auto">
            <a:xfrm>
              <a:off x="3676" y="979"/>
              <a:ext cx="218" cy="448"/>
            </a:xfrm>
            <a:custGeom>
              <a:avLst/>
              <a:gdLst/>
              <a:ahLst/>
              <a:cxnLst>
                <a:cxn ang="0">
                  <a:pos x="0" y="256"/>
                </a:cxn>
                <a:cxn ang="0">
                  <a:pos x="30" y="433"/>
                </a:cxn>
                <a:cxn ang="0">
                  <a:pos x="192" y="418"/>
                </a:cxn>
                <a:cxn ang="0">
                  <a:pos x="140" y="270"/>
                </a:cxn>
                <a:cxn ang="0">
                  <a:pos x="89" y="130"/>
                </a:cxn>
                <a:cxn ang="0">
                  <a:pos x="0" y="256"/>
                </a:cxn>
              </a:cxnLst>
              <a:rect l="0" t="0" r="r" b="b"/>
              <a:pathLst>
                <a:path w="218" h="448">
                  <a:moveTo>
                    <a:pt x="0" y="256"/>
                  </a:moveTo>
                  <a:cubicBezTo>
                    <a:pt x="14" y="315"/>
                    <a:pt x="9" y="375"/>
                    <a:pt x="30" y="433"/>
                  </a:cubicBezTo>
                  <a:cubicBezTo>
                    <a:pt x="84" y="428"/>
                    <a:pt x="147" y="448"/>
                    <a:pt x="192" y="418"/>
                  </a:cubicBezTo>
                  <a:cubicBezTo>
                    <a:pt x="218" y="401"/>
                    <a:pt x="158" y="288"/>
                    <a:pt x="140" y="270"/>
                  </a:cubicBezTo>
                  <a:cubicBezTo>
                    <a:pt x="119" y="0"/>
                    <a:pt x="167" y="77"/>
                    <a:pt x="89" y="130"/>
                  </a:cubicBezTo>
                  <a:cubicBezTo>
                    <a:pt x="65" y="178"/>
                    <a:pt x="24" y="207"/>
                    <a:pt x="0" y="256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grpSp>
          <p:nvGrpSpPr>
            <p:cNvPr id="8" name="Group 45"/>
            <p:cNvGrpSpPr>
              <a:grpSpLocks/>
            </p:cNvGrpSpPr>
            <p:nvPr/>
          </p:nvGrpSpPr>
          <p:grpSpPr bwMode="auto">
            <a:xfrm>
              <a:off x="3528" y="935"/>
              <a:ext cx="351" cy="408"/>
              <a:chOff x="2983" y="754"/>
              <a:chExt cx="1857" cy="2126"/>
            </a:xfrm>
          </p:grpSpPr>
          <p:sp>
            <p:nvSpPr>
              <p:cNvPr id="21550" name="Freeform 46"/>
              <p:cNvSpPr>
                <a:spLocks/>
              </p:cNvSpPr>
              <p:nvPr/>
            </p:nvSpPr>
            <p:spPr bwMode="auto">
              <a:xfrm>
                <a:off x="2983" y="798"/>
                <a:ext cx="1640" cy="2082"/>
              </a:xfrm>
              <a:custGeom>
                <a:avLst/>
                <a:gdLst/>
                <a:ahLst/>
                <a:cxnLst>
                  <a:cxn ang="0">
                    <a:pos x="820" y="7"/>
                  </a:cxn>
                  <a:cxn ang="0">
                    <a:pos x="539" y="81"/>
                  </a:cxn>
                  <a:cxn ang="0">
                    <a:pos x="333" y="192"/>
                  </a:cxn>
                  <a:cxn ang="0">
                    <a:pos x="222" y="302"/>
                  </a:cxn>
                  <a:cxn ang="0">
                    <a:pos x="89" y="516"/>
                  </a:cxn>
                  <a:cxn ang="0">
                    <a:pos x="170" y="627"/>
                  </a:cxn>
                  <a:cxn ang="0">
                    <a:pos x="155" y="1070"/>
                  </a:cxn>
                  <a:cxn ang="0">
                    <a:pos x="96" y="1196"/>
                  </a:cxn>
                  <a:cxn ang="0">
                    <a:pos x="0" y="1366"/>
                  </a:cxn>
                  <a:cxn ang="0">
                    <a:pos x="185" y="1580"/>
                  </a:cxn>
                  <a:cxn ang="0">
                    <a:pos x="237" y="1632"/>
                  </a:cxn>
                  <a:cxn ang="0">
                    <a:pos x="355" y="1764"/>
                  </a:cxn>
                  <a:cxn ang="0">
                    <a:pos x="569" y="2067"/>
                  </a:cxn>
                  <a:cxn ang="0">
                    <a:pos x="857" y="2052"/>
                  </a:cxn>
                  <a:cxn ang="0">
                    <a:pos x="1005" y="1956"/>
                  </a:cxn>
                  <a:cxn ang="0">
                    <a:pos x="1167" y="1816"/>
                  </a:cxn>
                  <a:cxn ang="0">
                    <a:pos x="1293" y="1683"/>
                  </a:cxn>
                  <a:cxn ang="0">
                    <a:pos x="1330" y="1609"/>
                  </a:cxn>
                  <a:cxn ang="0">
                    <a:pos x="1389" y="1462"/>
                  </a:cxn>
                  <a:cxn ang="0">
                    <a:pos x="1485" y="1373"/>
                  </a:cxn>
                  <a:cxn ang="0">
                    <a:pos x="1573" y="1255"/>
                  </a:cxn>
                  <a:cxn ang="0">
                    <a:pos x="1640" y="1107"/>
                  </a:cxn>
                  <a:cxn ang="0">
                    <a:pos x="1485" y="967"/>
                  </a:cxn>
                  <a:cxn ang="0">
                    <a:pos x="1359" y="967"/>
                  </a:cxn>
                  <a:cxn ang="0">
                    <a:pos x="1293" y="886"/>
                  </a:cxn>
                  <a:cxn ang="0">
                    <a:pos x="1204" y="672"/>
                  </a:cxn>
                  <a:cxn ang="0">
                    <a:pos x="997" y="539"/>
                  </a:cxn>
                  <a:cxn ang="0">
                    <a:pos x="975" y="295"/>
                  </a:cxn>
                  <a:cxn ang="0">
                    <a:pos x="909" y="324"/>
                  </a:cxn>
                  <a:cxn ang="0">
                    <a:pos x="643" y="391"/>
                  </a:cxn>
                  <a:cxn ang="0">
                    <a:pos x="599" y="413"/>
                  </a:cxn>
                  <a:cxn ang="0">
                    <a:pos x="473" y="531"/>
                  </a:cxn>
                  <a:cxn ang="0">
                    <a:pos x="67" y="605"/>
                  </a:cxn>
                </a:cxnLst>
                <a:rect l="0" t="0" r="r" b="b"/>
                <a:pathLst>
                  <a:path w="1640" h="2082">
                    <a:moveTo>
                      <a:pt x="1182" y="29"/>
                    </a:moveTo>
                    <a:cubicBezTo>
                      <a:pt x="1053" y="16"/>
                      <a:pt x="949" y="0"/>
                      <a:pt x="820" y="7"/>
                    </a:cubicBezTo>
                    <a:cubicBezTo>
                      <a:pt x="777" y="15"/>
                      <a:pt x="738" y="29"/>
                      <a:pt x="695" y="36"/>
                    </a:cubicBezTo>
                    <a:cubicBezTo>
                      <a:pt x="648" y="52"/>
                      <a:pt x="580" y="53"/>
                      <a:pt x="539" y="81"/>
                    </a:cubicBezTo>
                    <a:cubicBezTo>
                      <a:pt x="508" y="102"/>
                      <a:pt x="445" y="126"/>
                      <a:pt x="407" y="140"/>
                    </a:cubicBezTo>
                    <a:cubicBezTo>
                      <a:pt x="384" y="162"/>
                      <a:pt x="357" y="172"/>
                      <a:pt x="333" y="192"/>
                    </a:cubicBezTo>
                    <a:cubicBezTo>
                      <a:pt x="285" y="232"/>
                      <a:pt x="337" y="198"/>
                      <a:pt x="288" y="228"/>
                    </a:cubicBezTo>
                    <a:cubicBezTo>
                      <a:pt x="244" y="290"/>
                      <a:pt x="268" y="267"/>
                      <a:pt x="222" y="302"/>
                    </a:cubicBezTo>
                    <a:cubicBezTo>
                      <a:pt x="211" y="335"/>
                      <a:pt x="177" y="356"/>
                      <a:pt x="155" y="384"/>
                    </a:cubicBezTo>
                    <a:cubicBezTo>
                      <a:pt x="123" y="426"/>
                      <a:pt x="118" y="474"/>
                      <a:pt x="89" y="516"/>
                    </a:cubicBezTo>
                    <a:cubicBezTo>
                      <a:pt x="91" y="543"/>
                      <a:pt x="76" y="579"/>
                      <a:pt x="96" y="598"/>
                    </a:cubicBezTo>
                    <a:cubicBezTo>
                      <a:pt x="159" y="657"/>
                      <a:pt x="212" y="565"/>
                      <a:pt x="170" y="627"/>
                    </a:cubicBezTo>
                    <a:cubicBezTo>
                      <a:pt x="158" y="718"/>
                      <a:pt x="129" y="833"/>
                      <a:pt x="185" y="915"/>
                    </a:cubicBezTo>
                    <a:cubicBezTo>
                      <a:pt x="202" y="968"/>
                      <a:pt x="185" y="1025"/>
                      <a:pt x="155" y="1070"/>
                    </a:cubicBezTo>
                    <a:cubicBezTo>
                      <a:pt x="136" y="1132"/>
                      <a:pt x="150" y="1102"/>
                      <a:pt x="111" y="1159"/>
                    </a:cubicBezTo>
                    <a:cubicBezTo>
                      <a:pt x="104" y="1170"/>
                      <a:pt x="101" y="1184"/>
                      <a:pt x="96" y="1196"/>
                    </a:cubicBezTo>
                    <a:cubicBezTo>
                      <a:pt x="80" y="1232"/>
                      <a:pt x="59" y="1267"/>
                      <a:pt x="37" y="1299"/>
                    </a:cubicBezTo>
                    <a:cubicBezTo>
                      <a:pt x="29" y="1323"/>
                      <a:pt x="0" y="1366"/>
                      <a:pt x="0" y="1366"/>
                    </a:cubicBezTo>
                    <a:cubicBezTo>
                      <a:pt x="63" y="1404"/>
                      <a:pt x="138" y="1410"/>
                      <a:pt x="207" y="1432"/>
                    </a:cubicBezTo>
                    <a:cubicBezTo>
                      <a:pt x="262" y="1470"/>
                      <a:pt x="214" y="1538"/>
                      <a:pt x="185" y="1580"/>
                    </a:cubicBezTo>
                    <a:cubicBezTo>
                      <a:pt x="187" y="1587"/>
                      <a:pt x="187" y="1597"/>
                      <a:pt x="192" y="1602"/>
                    </a:cubicBezTo>
                    <a:cubicBezTo>
                      <a:pt x="205" y="1615"/>
                      <a:pt x="237" y="1632"/>
                      <a:pt x="237" y="1632"/>
                    </a:cubicBezTo>
                    <a:cubicBezTo>
                      <a:pt x="250" y="1674"/>
                      <a:pt x="225" y="1705"/>
                      <a:pt x="274" y="1720"/>
                    </a:cubicBezTo>
                    <a:cubicBezTo>
                      <a:pt x="299" y="1737"/>
                      <a:pt x="355" y="1764"/>
                      <a:pt x="355" y="1764"/>
                    </a:cubicBezTo>
                    <a:cubicBezTo>
                      <a:pt x="377" y="1787"/>
                      <a:pt x="389" y="1812"/>
                      <a:pt x="407" y="1838"/>
                    </a:cubicBezTo>
                    <a:cubicBezTo>
                      <a:pt x="426" y="1936"/>
                      <a:pt x="466" y="2032"/>
                      <a:pt x="569" y="2067"/>
                    </a:cubicBezTo>
                    <a:cubicBezTo>
                      <a:pt x="607" y="2080"/>
                      <a:pt x="682" y="2080"/>
                      <a:pt x="709" y="2082"/>
                    </a:cubicBezTo>
                    <a:cubicBezTo>
                      <a:pt x="736" y="2078"/>
                      <a:pt x="821" y="2072"/>
                      <a:pt x="857" y="2052"/>
                    </a:cubicBezTo>
                    <a:cubicBezTo>
                      <a:pt x="881" y="2038"/>
                      <a:pt x="900" y="2016"/>
                      <a:pt x="923" y="2001"/>
                    </a:cubicBezTo>
                    <a:cubicBezTo>
                      <a:pt x="948" y="1984"/>
                      <a:pt x="980" y="1974"/>
                      <a:pt x="1005" y="1956"/>
                    </a:cubicBezTo>
                    <a:cubicBezTo>
                      <a:pt x="1047" y="1926"/>
                      <a:pt x="1080" y="1883"/>
                      <a:pt x="1123" y="1853"/>
                    </a:cubicBezTo>
                    <a:cubicBezTo>
                      <a:pt x="1153" y="1810"/>
                      <a:pt x="1120" y="1850"/>
                      <a:pt x="1167" y="1816"/>
                    </a:cubicBezTo>
                    <a:cubicBezTo>
                      <a:pt x="1200" y="1792"/>
                      <a:pt x="1180" y="1794"/>
                      <a:pt x="1211" y="1764"/>
                    </a:cubicBezTo>
                    <a:cubicBezTo>
                      <a:pt x="1239" y="1737"/>
                      <a:pt x="1270" y="1716"/>
                      <a:pt x="1293" y="1683"/>
                    </a:cubicBezTo>
                    <a:cubicBezTo>
                      <a:pt x="1314" y="1618"/>
                      <a:pt x="1280" y="1711"/>
                      <a:pt x="1322" y="1639"/>
                    </a:cubicBezTo>
                    <a:cubicBezTo>
                      <a:pt x="1327" y="1630"/>
                      <a:pt x="1326" y="1619"/>
                      <a:pt x="1330" y="1609"/>
                    </a:cubicBezTo>
                    <a:cubicBezTo>
                      <a:pt x="1338" y="1591"/>
                      <a:pt x="1351" y="1576"/>
                      <a:pt x="1359" y="1558"/>
                    </a:cubicBezTo>
                    <a:cubicBezTo>
                      <a:pt x="1373" y="1527"/>
                      <a:pt x="1378" y="1494"/>
                      <a:pt x="1389" y="1462"/>
                    </a:cubicBezTo>
                    <a:cubicBezTo>
                      <a:pt x="1402" y="1424"/>
                      <a:pt x="1398" y="1388"/>
                      <a:pt x="1433" y="1366"/>
                    </a:cubicBezTo>
                    <a:cubicBezTo>
                      <a:pt x="1450" y="1368"/>
                      <a:pt x="1468" y="1376"/>
                      <a:pt x="1485" y="1373"/>
                    </a:cubicBezTo>
                    <a:cubicBezTo>
                      <a:pt x="1512" y="1368"/>
                      <a:pt x="1516" y="1316"/>
                      <a:pt x="1529" y="1299"/>
                    </a:cubicBezTo>
                    <a:cubicBezTo>
                      <a:pt x="1542" y="1283"/>
                      <a:pt x="1561" y="1272"/>
                      <a:pt x="1573" y="1255"/>
                    </a:cubicBezTo>
                    <a:cubicBezTo>
                      <a:pt x="1585" y="1238"/>
                      <a:pt x="1598" y="1220"/>
                      <a:pt x="1610" y="1203"/>
                    </a:cubicBezTo>
                    <a:cubicBezTo>
                      <a:pt x="1628" y="1178"/>
                      <a:pt x="1630" y="1136"/>
                      <a:pt x="1640" y="1107"/>
                    </a:cubicBezTo>
                    <a:cubicBezTo>
                      <a:pt x="1623" y="973"/>
                      <a:pt x="1637" y="1017"/>
                      <a:pt x="1588" y="945"/>
                    </a:cubicBezTo>
                    <a:cubicBezTo>
                      <a:pt x="1546" y="950"/>
                      <a:pt x="1523" y="955"/>
                      <a:pt x="1485" y="967"/>
                    </a:cubicBezTo>
                    <a:cubicBezTo>
                      <a:pt x="1429" y="1023"/>
                      <a:pt x="1441" y="1001"/>
                      <a:pt x="1426" y="923"/>
                    </a:cubicBezTo>
                    <a:cubicBezTo>
                      <a:pt x="1401" y="938"/>
                      <a:pt x="1387" y="958"/>
                      <a:pt x="1359" y="967"/>
                    </a:cubicBezTo>
                    <a:cubicBezTo>
                      <a:pt x="1332" y="1007"/>
                      <a:pt x="1307" y="998"/>
                      <a:pt x="1256" y="1004"/>
                    </a:cubicBezTo>
                    <a:cubicBezTo>
                      <a:pt x="1240" y="960"/>
                      <a:pt x="1278" y="927"/>
                      <a:pt x="1293" y="886"/>
                    </a:cubicBezTo>
                    <a:cubicBezTo>
                      <a:pt x="1288" y="834"/>
                      <a:pt x="1288" y="782"/>
                      <a:pt x="1278" y="731"/>
                    </a:cubicBezTo>
                    <a:cubicBezTo>
                      <a:pt x="1271" y="697"/>
                      <a:pt x="1228" y="686"/>
                      <a:pt x="1204" y="672"/>
                    </a:cubicBezTo>
                    <a:cubicBezTo>
                      <a:pt x="1163" y="648"/>
                      <a:pt x="1129" y="619"/>
                      <a:pt x="1086" y="598"/>
                    </a:cubicBezTo>
                    <a:cubicBezTo>
                      <a:pt x="1059" y="571"/>
                      <a:pt x="1033" y="550"/>
                      <a:pt x="997" y="539"/>
                    </a:cubicBezTo>
                    <a:cubicBezTo>
                      <a:pt x="932" y="471"/>
                      <a:pt x="965" y="396"/>
                      <a:pt x="990" y="317"/>
                    </a:cubicBezTo>
                    <a:cubicBezTo>
                      <a:pt x="985" y="310"/>
                      <a:pt x="984" y="297"/>
                      <a:pt x="975" y="295"/>
                    </a:cubicBezTo>
                    <a:cubicBezTo>
                      <a:pt x="966" y="293"/>
                      <a:pt x="961" y="306"/>
                      <a:pt x="953" y="310"/>
                    </a:cubicBezTo>
                    <a:cubicBezTo>
                      <a:pt x="939" y="316"/>
                      <a:pt x="923" y="319"/>
                      <a:pt x="909" y="324"/>
                    </a:cubicBezTo>
                    <a:cubicBezTo>
                      <a:pt x="855" y="344"/>
                      <a:pt x="803" y="352"/>
                      <a:pt x="746" y="361"/>
                    </a:cubicBezTo>
                    <a:cubicBezTo>
                      <a:pt x="712" y="373"/>
                      <a:pt x="677" y="380"/>
                      <a:pt x="643" y="391"/>
                    </a:cubicBezTo>
                    <a:cubicBezTo>
                      <a:pt x="636" y="396"/>
                      <a:pt x="629" y="402"/>
                      <a:pt x="621" y="406"/>
                    </a:cubicBezTo>
                    <a:cubicBezTo>
                      <a:pt x="614" y="409"/>
                      <a:pt x="605" y="409"/>
                      <a:pt x="599" y="413"/>
                    </a:cubicBezTo>
                    <a:cubicBezTo>
                      <a:pt x="539" y="452"/>
                      <a:pt x="609" y="423"/>
                      <a:pt x="554" y="443"/>
                    </a:cubicBezTo>
                    <a:cubicBezTo>
                      <a:pt x="535" y="462"/>
                      <a:pt x="497" y="515"/>
                      <a:pt x="473" y="531"/>
                    </a:cubicBezTo>
                    <a:cubicBezTo>
                      <a:pt x="383" y="592"/>
                      <a:pt x="235" y="580"/>
                      <a:pt x="141" y="583"/>
                    </a:cubicBezTo>
                    <a:cubicBezTo>
                      <a:pt x="126" y="588"/>
                      <a:pt x="76" y="596"/>
                      <a:pt x="67" y="605"/>
                    </a:cubicBezTo>
                    <a:cubicBezTo>
                      <a:pt x="65" y="607"/>
                      <a:pt x="72" y="610"/>
                      <a:pt x="74" y="612"/>
                    </a:cubicBezTo>
                  </a:path>
                </a:pathLst>
              </a:custGeom>
              <a:solidFill>
                <a:schemeClr val="tx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551" name="Freeform 47"/>
              <p:cNvSpPr>
                <a:spLocks/>
              </p:cNvSpPr>
              <p:nvPr/>
            </p:nvSpPr>
            <p:spPr bwMode="auto">
              <a:xfrm>
                <a:off x="2990" y="754"/>
                <a:ext cx="1850" cy="1724"/>
              </a:xfrm>
              <a:custGeom>
                <a:avLst/>
                <a:gdLst/>
                <a:ahLst/>
                <a:cxnLst>
                  <a:cxn ang="0">
                    <a:pos x="897" y="317"/>
                  </a:cxn>
                  <a:cxn ang="0">
                    <a:pos x="683" y="369"/>
                  </a:cxn>
                  <a:cxn ang="0">
                    <a:pos x="572" y="406"/>
                  </a:cxn>
                  <a:cxn ang="0">
                    <a:pos x="520" y="435"/>
                  </a:cxn>
                  <a:cxn ang="0">
                    <a:pos x="343" y="546"/>
                  </a:cxn>
                  <a:cxn ang="0">
                    <a:pos x="181" y="554"/>
                  </a:cxn>
                  <a:cxn ang="0">
                    <a:pos x="18" y="546"/>
                  </a:cxn>
                  <a:cxn ang="0">
                    <a:pos x="63" y="502"/>
                  </a:cxn>
                  <a:cxn ang="0">
                    <a:pos x="114" y="428"/>
                  </a:cxn>
                  <a:cxn ang="0">
                    <a:pos x="247" y="214"/>
                  </a:cxn>
                  <a:cxn ang="0">
                    <a:pos x="269" y="192"/>
                  </a:cxn>
                  <a:cxn ang="0">
                    <a:pos x="299" y="177"/>
                  </a:cxn>
                  <a:cxn ang="0">
                    <a:pos x="314" y="155"/>
                  </a:cxn>
                  <a:cxn ang="0">
                    <a:pos x="380" y="125"/>
                  </a:cxn>
                  <a:cxn ang="0">
                    <a:pos x="491" y="59"/>
                  </a:cxn>
                  <a:cxn ang="0">
                    <a:pos x="565" y="0"/>
                  </a:cxn>
                  <a:cxn ang="0">
                    <a:pos x="1222" y="22"/>
                  </a:cxn>
                  <a:cxn ang="0">
                    <a:pos x="1362" y="44"/>
                  </a:cxn>
                  <a:cxn ang="0">
                    <a:pos x="1443" y="66"/>
                  </a:cxn>
                  <a:cxn ang="0">
                    <a:pos x="1547" y="140"/>
                  </a:cxn>
                  <a:cxn ang="0">
                    <a:pos x="1650" y="214"/>
                  </a:cxn>
                  <a:cxn ang="0">
                    <a:pos x="1739" y="332"/>
                  </a:cxn>
                  <a:cxn ang="0">
                    <a:pos x="1761" y="664"/>
                  </a:cxn>
                  <a:cxn ang="0">
                    <a:pos x="1783" y="967"/>
                  </a:cxn>
                  <a:cxn ang="0">
                    <a:pos x="1798" y="1152"/>
                  </a:cxn>
                  <a:cxn ang="0">
                    <a:pos x="1850" y="1447"/>
                  </a:cxn>
                  <a:cxn ang="0">
                    <a:pos x="1835" y="1491"/>
                  </a:cxn>
                  <a:cxn ang="0">
                    <a:pos x="1783" y="1477"/>
                  </a:cxn>
                  <a:cxn ang="0">
                    <a:pos x="1650" y="1403"/>
                  </a:cxn>
                  <a:cxn ang="0">
                    <a:pos x="1613" y="1388"/>
                  </a:cxn>
                  <a:cxn ang="0">
                    <a:pos x="1569" y="1358"/>
                  </a:cxn>
                  <a:cxn ang="0">
                    <a:pos x="1532" y="1322"/>
                  </a:cxn>
                  <a:cxn ang="0">
                    <a:pos x="1495" y="1277"/>
                  </a:cxn>
                  <a:cxn ang="0">
                    <a:pos x="1532" y="1203"/>
                  </a:cxn>
                  <a:cxn ang="0">
                    <a:pos x="1576" y="1174"/>
                  </a:cxn>
                  <a:cxn ang="0">
                    <a:pos x="1554" y="915"/>
                  </a:cxn>
                  <a:cxn ang="0">
                    <a:pos x="1466" y="952"/>
                  </a:cxn>
                  <a:cxn ang="0">
                    <a:pos x="1466" y="952"/>
                  </a:cxn>
                  <a:cxn ang="0">
                    <a:pos x="1384" y="982"/>
                  </a:cxn>
                  <a:cxn ang="0">
                    <a:pos x="1340" y="1011"/>
                  </a:cxn>
                  <a:cxn ang="0">
                    <a:pos x="1237" y="1026"/>
                  </a:cxn>
                  <a:cxn ang="0">
                    <a:pos x="1170" y="1011"/>
                  </a:cxn>
                  <a:cxn ang="0">
                    <a:pos x="1155" y="989"/>
                  </a:cxn>
                  <a:cxn ang="0">
                    <a:pos x="1185" y="805"/>
                  </a:cxn>
                  <a:cxn ang="0">
                    <a:pos x="1089" y="657"/>
                  </a:cxn>
                  <a:cxn ang="0">
                    <a:pos x="971" y="598"/>
                  </a:cxn>
                  <a:cxn ang="0">
                    <a:pos x="882" y="517"/>
                  </a:cxn>
                  <a:cxn ang="0">
                    <a:pos x="867" y="472"/>
                  </a:cxn>
                  <a:cxn ang="0">
                    <a:pos x="816" y="325"/>
                  </a:cxn>
                </a:cxnLst>
                <a:rect l="0" t="0" r="r" b="b"/>
                <a:pathLst>
                  <a:path w="1850" h="1498">
                    <a:moveTo>
                      <a:pt x="897" y="317"/>
                    </a:moveTo>
                    <a:cubicBezTo>
                      <a:pt x="824" y="330"/>
                      <a:pt x="755" y="352"/>
                      <a:pt x="683" y="369"/>
                    </a:cubicBezTo>
                    <a:cubicBezTo>
                      <a:pt x="647" y="387"/>
                      <a:pt x="611" y="396"/>
                      <a:pt x="572" y="406"/>
                    </a:cubicBezTo>
                    <a:cubicBezTo>
                      <a:pt x="556" y="417"/>
                      <a:pt x="536" y="423"/>
                      <a:pt x="520" y="435"/>
                    </a:cubicBezTo>
                    <a:cubicBezTo>
                      <a:pt x="472" y="469"/>
                      <a:pt x="408" y="541"/>
                      <a:pt x="343" y="546"/>
                    </a:cubicBezTo>
                    <a:cubicBezTo>
                      <a:pt x="289" y="550"/>
                      <a:pt x="235" y="551"/>
                      <a:pt x="181" y="554"/>
                    </a:cubicBezTo>
                    <a:cubicBezTo>
                      <a:pt x="127" y="571"/>
                      <a:pt x="86" y="588"/>
                      <a:pt x="18" y="546"/>
                    </a:cubicBezTo>
                    <a:cubicBezTo>
                      <a:pt x="0" y="535"/>
                      <a:pt x="48" y="517"/>
                      <a:pt x="63" y="502"/>
                    </a:cubicBezTo>
                    <a:cubicBezTo>
                      <a:pt x="87" y="479"/>
                      <a:pt x="100" y="459"/>
                      <a:pt x="114" y="428"/>
                    </a:cubicBezTo>
                    <a:cubicBezTo>
                      <a:pt x="145" y="357"/>
                      <a:pt x="164" y="241"/>
                      <a:pt x="247" y="214"/>
                    </a:cubicBezTo>
                    <a:cubicBezTo>
                      <a:pt x="254" y="207"/>
                      <a:pt x="261" y="198"/>
                      <a:pt x="269" y="192"/>
                    </a:cubicBezTo>
                    <a:cubicBezTo>
                      <a:pt x="278" y="186"/>
                      <a:pt x="290" y="184"/>
                      <a:pt x="299" y="177"/>
                    </a:cubicBezTo>
                    <a:cubicBezTo>
                      <a:pt x="306" y="171"/>
                      <a:pt x="307" y="161"/>
                      <a:pt x="314" y="155"/>
                    </a:cubicBezTo>
                    <a:cubicBezTo>
                      <a:pt x="331" y="141"/>
                      <a:pt x="361" y="136"/>
                      <a:pt x="380" y="125"/>
                    </a:cubicBezTo>
                    <a:cubicBezTo>
                      <a:pt x="428" y="98"/>
                      <a:pt x="437" y="77"/>
                      <a:pt x="491" y="59"/>
                    </a:cubicBezTo>
                    <a:cubicBezTo>
                      <a:pt x="515" y="35"/>
                      <a:pt x="541" y="24"/>
                      <a:pt x="565" y="0"/>
                    </a:cubicBezTo>
                    <a:cubicBezTo>
                      <a:pt x="888" y="4"/>
                      <a:pt x="982" y="0"/>
                      <a:pt x="1222" y="22"/>
                    </a:cubicBezTo>
                    <a:cubicBezTo>
                      <a:pt x="1271" y="31"/>
                      <a:pt x="1311" y="39"/>
                      <a:pt x="1362" y="44"/>
                    </a:cubicBezTo>
                    <a:cubicBezTo>
                      <a:pt x="1390" y="50"/>
                      <a:pt x="1416" y="59"/>
                      <a:pt x="1443" y="66"/>
                    </a:cubicBezTo>
                    <a:cubicBezTo>
                      <a:pt x="1477" y="90"/>
                      <a:pt x="1510" y="121"/>
                      <a:pt x="1547" y="140"/>
                    </a:cubicBezTo>
                    <a:cubicBezTo>
                      <a:pt x="1560" y="179"/>
                      <a:pt x="1614" y="195"/>
                      <a:pt x="1650" y="214"/>
                    </a:cubicBezTo>
                    <a:cubicBezTo>
                      <a:pt x="1697" y="239"/>
                      <a:pt x="1720" y="285"/>
                      <a:pt x="1739" y="332"/>
                    </a:cubicBezTo>
                    <a:cubicBezTo>
                      <a:pt x="1743" y="470"/>
                      <a:pt x="1742" y="546"/>
                      <a:pt x="1761" y="664"/>
                    </a:cubicBezTo>
                    <a:cubicBezTo>
                      <a:pt x="1766" y="817"/>
                      <a:pt x="1765" y="853"/>
                      <a:pt x="1783" y="967"/>
                    </a:cubicBezTo>
                    <a:cubicBezTo>
                      <a:pt x="1788" y="1029"/>
                      <a:pt x="1793" y="1090"/>
                      <a:pt x="1798" y="1152"/>
                    </a:cubicBezTo>
                    <a:cubicBezTo>
                      <a:pt x="1805" y="1243"/>
                      <a:pt x="1794" y="1365"/>
                      <a:pt x="1850" y="1447"/>
                    </a:cubicBezTo>
                    <a:cubicBezTo>
                      <a:pt x="1845" y="1462"/>
                      <a:pt x="1849" y="1485"/>
                      <a:pt x="1835" y="1491"/>
                    </a:cubicBezTo>
                    <a:cubicBezTo>
                      <a:pt x="1819" y="1498"/>
                      <a:pt x="1800" y="1483"/>
                      <a:pt x="1783" y="1477"/>
                    </a:cubicBezTo>
                    <a:cubicBezTo>
                      <a:pt x="1736" y="1460"/>
                      <a:pt x="1694" y="1426"/>
                      <a:pt x="1650" y="1403"/>
                    </a:cubicBezTo>
                    <a:cubicBezTo>
                      <a:pt x="1638" y="1397"/>
                      <a:pt x="1625" y="1394"/>
                      <a:pt x="1613" y="1388"/>
                    </a:cubicBezTo>
                    <a:cubicBezTo>
                      <a:pt x="1597" y="1379"/>
                      <a:pt x="1569" y="1358"/>
                      <a:pt x="1569" y="1358"/>
                    </a:cubicBezTo>
                    <a:cubicBezTo>
                      <a:pt x="1526" y="1294"/>
                      <a:pt x="1584" y="1374"/>
                      <a:pt x="1532" y="1322"/>
                    </a:cubicBezTo>
                    <a:cubicBezTo>
                      <a:pt x="1518" y="1308"/>
                      <a:pt x="1509" y="1291"/>
                      <a:pt x="1495" y="1277"/>
                    </a:cubicBezTo>
                    <a:cubicBezTo>
                      <a:pt x="1485" y="1245"/>
                      <a:pt x="1506" y="1224"/>
                      <a:pt x="1532" y="1203"/>
                    </a:cubicBezTo>
                    <a:cubicBezTo>
                      <a:pt x="1546" y="1192"/>
                      <a:pt x="1576" y="1174"/>
                      <a:pt x="1576" y="1174"/>
                    </a:cubicBezTo>
                    <a:cubicBezTo>
                      <a:pt x="1630" y="1095"/>
                      <a:pt x="1575" y="998"/>
                      <a:pt x="1554" y="915"/>
                    </a:cubicBezTo>
                    <a:cubicBezTo>
                      <a:pt x="1493" y="926"/>
                      <a:pt x="1522" y="915"/>
                      <a:pt x="1466" y="952"/>
                    </a:cubicBezTo>
                    <a:lnTo>
                      <a:pt x="1466" y="952"/>
                    </a:lnTo>
                    <a:cubicBezTo>
                      <a:pt x="1437" y="960"/>
                      <a:pt x="1410" y="966"/>
                      <a:pt x="1384" y="982"/>
                    </a:cubicBezTo>
                    <a:cubicBezTo>
                      <a:pt x="1369" y="991"/>
                      <a:pt x="1357" y="1008"/>
                      <a:pt x="1340" y="1011"/>
                    </a:cubicBezTo>
                    <a:cubicBezTo>
                      <a:pt x="1277" y="1023"/>
                      <a:pt x="1311" y="1017"/>
                      <a:pt x="1237" y="1026"/>
                    </a:cubicBezTo>
                    <a:cubicBezTo>
                      <a:pt x="1215" y="1021"/>
                      <a:pt x="1191" y="1020"/>
                      <a:pt x="1170" y="1011"/>
                    </a:cubicBezTo>
                    <a:cubicBezTo>
                      <a:pt x="1162" y="1007"/>
                      <a:pt x="1156" y="998"/>
                      <a:pt x="1155" y="989"/>
                    </a:cubicBezTo>
                    <a:cubicBezTo>
                      <a:pt x="1152" y="933"/>
                      <a:pt x="1168" y="860"/>
                      <a:pt x="1185" y="805"/>
                    </a:cubicBezTo>
                    <a:cubicBezTo>
                      <a:pt x="1170" y="725"/>
                      <a:pt x="1165" y="688"/>
                      <a:pt x="1089" y="657"/>
                    </a:cubicBezTo>
                    <a:cubicBezTo>
                      <a:pt x="1056" y="624"/>
                      <a:pt x="1014" y="612"/>
                      <a:pt x="971" y="598"/>
                    </a:cubicBezTo>
                    <a:cubicBezTo>
                      <a:pt x="937" y="573"/>
                      <a:pt x="916" y="539"/>
                      <a:pt x="882" y="517"/>
                    </a:cubicBezTo>
                    <a:cubicBezTo>
                      <a:pt x="877" y="502"/>
                      <a:pt x="869" y="488"/>
                      <a:pt x="867" y="472"/>
                    </a:cubicBezTo>
                    <a:cubicBezTo>
                      <a:pt x="843" y="313"/>
                      <a:pt x="904" y="325"/>
                      <a:pt x="816" y="325"/>
                    </a:cubicBezTo>
                  </a:path>
                </a:pathLst>
              </a:custGeom>
              <a:solidFill>
                <a:schemeClr val="bg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1552" name="Freeform 48"/>
            <p:cNvSpPr>
              <a:spLocks/>
            </p:cNvSpPr>
            <p:nvPr/>
          </p:nvSpPr>
          <p:spPr bwMode="auto">
            <a:xfrm>
              <a:off x="3275" y="2069"/>
              <a:ext cx="998" cy="1088"/>
            </a:xfrm>
            <a:custGeom>
              <a:avLst/>
              <a:gdLst/>
              <a:ahLst/>
              <a:cxnLst>
                <a:cxn ang="0">
                  <a:pos x="272" y="0"/>
                </a:cxn>
                <a:cxn ang="0">
                  <a:pos x="0" y="907"/>
                </a:cxn>
                <a:cxn ang="0">
                  <a:pos x="272" y="952"/>
                </a:cxn>
                <a:cxn ang="0">
                  <a:pos x="499" y="227"/>
                </a:cxn>
                <a:cxn ang="0">
                  <a:pos x="726" y="952"/>
                </a:cxn>
                <a:cxn ang="0">
                  <a:pos x="998" y="907"/>
                </a:cxn>
                <a:cxn ang="0">
                  <a:pos x="726" y="0"/>
                </a:cxn>
                <a:cxn ang="0">
                  <a:pos x="272" y="0"/>
                </a:cxn>
              </a:cxnLst>
              <a:rect l="0" t="0" r="r" b="b"/>
              <a:pathLst>
                <a:path w="998" h="952">
                  <a:moveTo>
                    <a:pt x="272" y="0"/>
                  </a:moveTo>
                  <a:lnTo>
                    <a:pt x="0" y="907"/>
                  </a:lnTo>
                  <a:lnTo>
                    <a:pt x="272" y="952"/>
                  </a:lnTo>
                  <a:lnTo>
                    <a:pt x="499" y="227"/>
                  </a:lnTo>
                  <a:lnTo>
                    <a:pt x="726" y="952"/>
                  </a:lnTo>
                  <a:lnTo>
                    <a:pt x="998" y="907"/>
                  </a:lnTo>
                  <a:lnTo>
                    <a:pt x="726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rgbClr val="0170A7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553" name="Freeform 49"/>
            <p:cNvSpPr>
              <a:spLocks/>
            </p:cNvSpPr>
            <p:nvPr/>
          </p:nvSpPr>
          <p:spPr bwMode="auto">
            <a:xfrm>
              <a:off x="3198" y="1479"/>
              <a:ext cx="272" cy="590"/>
            </a:xfrm>
            <a:custGeom>
              <a:avLst/>
              <a:gdLst/>
              <a:ahLst/>
              <a:cxnLst>
                <a:cxn ang="0">
                  <a:pos x="227" y="0"/>
                </a:cxn>
                <a:cxn ang="0">
                  <a:pos x="0" y="726"/>
                </a:cxn>
                <a:cxn ang="0">
                  <a:pos x="182" y="771"/>
                </a:cxn>
                <a:cxn ang="0">
                  <a:pos x="272" y="363"/>
                </a:cxn>
                <a:cxn ang="0">
                  <a:pos x="227" y="0"/>
                </a:cxn>
              </a:cxnLst>
              <a:rect l="0" t="0" r="r" b="b"/>
              <a:pathLst>
                <a:path w="272" h="771">
                  <a:moveTo>
                    <a:pt x="227" y="0"/>
                  </a:moveTo>
                  <a:lnTo>
                    <a:pt x="0" y="726"/>
                  </a:lnTo>
                  <a:lnTo>
                    <a:pt x="182" y="771"/>
                  </a:lnTo>
                  <a:lnTo>
                    <a:pt x="272" y="363"/>
                  </a:lnTo>
                  <a:lnTo>
                    <a:pt x="227" y="0"/>
                  </a:lnTo>
                  <a:close/>
                </a:path>
              </a:pathLst>
            </a:custGeom>
            <a:solidFill>
              <a:srgbClr val="0170A7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554" name="Freeform 50"/>
            <p:cNvSpPr>
              <a:spLocks/>
            </p:cNvSpPr>
            <p:nvPr/>
          </p:nvSpPr>
          <p:spPr bwMode="auto">
            <a:xfrm flipH="1">
              <a:off x="4053" y="1472"/>
              <a:ext cx="272" cy="590"/>
            </a:xfrm>
            <a:custGeom>
              <a:avLst/>
              <a:gdLst/>
              <a:ahLst/>
              <a:cxnLst>
                <a:cxn ang="0">
                  <a:pos x="227" y="0"/>
                </a:cxn>
                <a:cxn ang="0">
                  <a:pos x="0" y="726"/>
                </a:cxn>
                <a:cxn ang="0">
                  <a:pos x="182" y="771"/>
                </a:cxn>
                <a:cxn ang="0">
                  <a:pos x="272" y="363"/>
                </a:cxn>
                <a:cxn ang="0">
                  <a:pos x="227" y="0"/>
                </a:cxn>
              </a:cxnLst>
              <a:rect l="0" t="0" r="r" b="b"/>
              <a:pathLst>
                <a:path w="272" h="771">
                  <a:moveTo>
                    <a:pt x="227" y="0"/>
                  </a:moveTo>
                  <a:lnTo>
                    <a:pt x="0" y="726"/>
                  </a:lnTo>
                  <a:lnTo>
                    <a:pt x="182" y="771"/>
                  </a:lnTo>
                  <a:lnTo>
                    <a:pt x="272" y="363"/>
                  </a:lnTo>
                  <a:lnTo>
                    <a:pt x="227" y="0"/>
                  </a:lnTo>
                  <a:close/>
                </a:path>
              </a:pathLst>
            </a:custGeom>
            <a:solidFill>
              <a:srgbClr val="0170A7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511" name="Text Box 7"/>
            <p:cNvSpPr txBox="1">
              <a:spLocks noChangeArrowheads="1"/>
            </p:cNvSpPr>
            <p:nvPr/>
          </p:nvSpPr>
          <p:spPr bwMode="auto">
            <a:xfrm>
              <a:off x="3306" y="1525"/>
              <a:ext cx="953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0" lang="ru-RU" b="1"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работники ГИБДД</a:t>
              </a:r>
            </a:p>
          </p:txBody>
        </p:sp>
        <p:sp>
          <p:nvSpPr>
            <p:cNvPr id="21557" name="Rectangle 53"/>
            <p:cNvSpPr>
              <a:spLocks noChangeArrowheads="1"/>
            </p:cNvSpPr>
            <p:nvPr/>
          </p:nvSpPr>
          <p:spPr bwMode="auto">
            <a:xfrm>
              <a:off x="3515" y="890"/>
              <a:ext cx="363" cy="181"/>
            </a:xfrm>
            <a:prstGeom prst="rect">
              <a:avLst/>
            </a:prstGeom>
            <a:solidFill>
              <a:srgbClr val="0170A7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558" name="Line 54"/>
            <p:cNvSpPr>
              <a:spLocks noChangeShapeType="1"/>
            </p:cNvSpPr>
            <p:nvPr/>
          </p:nvSpPr>
          <p:spPr bwMode="auto">
            <a:xfrm>
              <a:off x="3424" y="1071"/>
              <a:ext cx="22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grpSp>
        <p:nvGrpSpPr>
          <p:cNvPr id="9" name="Group 90"/>
          <p:cNvGrpSpPr>
            <a:grpSpLocks/>
          </p:cNvGrpSpPr>
          <p:nvPr/>
        </p:nvGrpSpPr>
        <p:grpSpPr bwMode="auto">
          <a:xfrm>
            <a:off x="4930775" y="1411288"/>
            <a:ext cx="2160588" cy="3744912"/>
            <a:chOff x="3106" y="889"/>
            <a:chExt cx="1361" cy="2359"/>
          </a:xfrm>
        </p:grpSpPr>
        <p:sp>
          <p:nvSpPr>
            <p:cNvPr id="21561" name="Freeform 57"/>
            <p:cNvSpPr>
              <a:spLocks/>
            </p:cNvSpPr>
            <p:nvPr/>
          </p:nvSpPr>
          <p:spPr bwMode="auto">
            <a:xfrm flipH="1">
              <a:off x="4059" y="2951"/>
              <a:ext cx="408" cy="295"/>
            </a:xfrm>
            <a:custGeom>
              <a:avLst/>
              <a:gdLst/>
              <a:ahLst/>
              <a:cxnLst>
                <a:cxn ang="0">
                  <a:pos x="695" y="68"/>
                </a:cxn>
                <a:cxn ang="0">
                  <a:pos x="650" y="204"/>
                </a:cxn>
                <a:cxn ang="0">
                  <a:pos x="559" y="249"/>
                </a:cxn>
                <a:cxn ang="0">
                  <a:pos x="196" y="295"/>
                </a:cxn>
                <a:cxn ang="0">
                  <a:pos x="60" y="385"/>
                </a:cxn>
                <a:cxn ang="0">
                  <a:pos x="60" y="476"/>
                </a:cxn>
                <a:cxn ang="0">
                  <a:pos x="423" y="476"/>
                </a:cxn>
                <a:cxn ang="0">
                  <a:pos x="650" y="385"/>
                </a:cxn>
                <a:cxn ang="0">
                  <a:pos x="740" y="431"/>
                </a:cxn>
                <a:cxn ang="0">
                  <a:pos x="740" y="476"/>
                </a:cxn>
                <a:cxn ang="0">
                  <a:pos x="967" y="476"/>
                </a:cxn>
                <a:cxn ang="0">
                  <a:pos x="967" y="68"/>
                </a:cxn>
                <a:cxn ang="0">
                  <a:pos x="695" y="68"/>
                </a:cxn>
              </a:cxnLst>
              <a:rect l="0" t="0" r="r" b="b"/>
              <a:pathLst>
                <a:path w="1012" h="544">
                  <a:moveTo>
                    <a:pt x="695" y="68"/>
                  </a:moveTo>
                  <a:cubicBezTo>
                    <a:pt x="642" y="91"/>
                    <a:pt x="673" y="174"/>
                    <a:pt x="650" y="204"/>
                  </a:cubicBezTo>
                  <a:cubicBezTo>
                    <a:pt x="627" y="234"/>
                    <a:pt x="635" y="234"/>
                    <a:pt x="559" y="249"/>
                  </a:cubicBezTo>
                  <a:cubicBezTo>
                    <a:pt x="483" y="264"/>
                    <a:pt x="279" y="272"/>
                    <a:pt x="196" y="295"/>
                  </a:cubicBezTo>
                  <a:cubicBezTo>
                    <a:pt x="113" y="318"/>
                    <a:pt x="83" y="355"/>
                    <a:pt x="60" y="385"/>
                  </a:cubicBezTo>
                  <a:cubicBezTo>
                    <a:pt x="37" y="415"/>
                    <a:pt x="0" y="461"/>
                    <a:pt x="60" y="476"/>
                  </a:cubicBezTo>
                  <a:cubicBezTo>
                    <a:pt x="120" y="491"/>
                    <a:pt x="325" y="491"/>
                    <a:pt x="423" y="476"/>
                  </a:cubicBezTo>
                  <a:cubicBezTo>
                    <a:pt x="521" y="461"/>
                    <a:pt x="597" y="392"/>
                    <a:pt x="650" y="385"/>
                  </a:cubicBezTo>
                  <a:cubicBezTo>
                    <a:pt x="703" y="378"/>
                    <a:pt x="725" y="416"/>
                    <a:pt x="740" y="431"/>
                  </a:cubicBezTo>
                  <a:cubicBezTo>
                    <a:pt x="755" y="446"/>
                    <a:pt x="702" y="469"/>
                    <a:pt x="740" y="476"/>
                  </a:cubicBezTo>
                  <a:cubicBezTo>
                    <a:pt x="778" y="483"/>
                    <a:pt x="929" y="544"/>
                    <a:pt x="967" y="476"/>
                  </a:cubicBezTo>
                  <a:cubicBezTo>
                    <a:pt x="1005" y="408"/>
                    <a:pt x="1012" y="136"/>
                    <a:pt x="967" y="68"/>
                  </a:cubicBezTo>
                  <a:cubicBezTo>
                    <a:pt x="922" y="0"/>
                    <a:pt x="748" y="45"/>
                    <a:pt x="695" y="68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grpSp>
          <p:nvGrpSpPr>
            <p:cNvPr id="10" name="Group 88"/>
            <p:cNvGrpSpPr>
              <a:grpSpLocks/>
            </p:cNvGrpSpPr>
            <p:nvPr/>
          </p:nvGrpSpPr>
          <p:grpSpPr bwMode="auto">
            <a:xfrm>
              <a:off x="3106" y="889"/>
              <a:ext cx="1232" cy="2359"/>
              <a:chOff x="3106" y="889"/>
              <a:chExt cx="1232" cy="2359"/>
            </a:xfrm>
          </p:grpSpPr>
          <p:sp>
            <p:nvSpPr>
              <p:cNvPr id="21562" name="Freeform 58"/>
              <p:cNvSpPr>
                <a:spLocks/>
              </p:cNvSpPr>
              <p:nvPr/>
            </p:nvSpPr>
            <p:spPr bwMode="auto">
              <a:xfrm>
                <a:off x="3106" y="2953"/>
                <a:ext cx="408" cy="295"/>
              </a:xfrm>
              <a:custGeom>
                <a:avLst/>
                <a:gdLst/>
                <a:ahLst/>
                <a:cxnLst>
                  <a:cxn ang="0">
                    <a:pos x="695" y="68"/>
                  </a:cxn>
                  <a:cxn ang="0">
                    <a:pos x="650" y="204"/>
                  </a:cxn>
                  <a:cxn ang="0">
                    <a:pos x="559" y="249"/>
                  </a:cxn>
                  <a:cxn ang="0">
                    <a:pos x="196" y="295"/>
                  </a:cxn>
                  <a:cxn ang="0">
                    <a:pos x="60" y="385"/>
                  </a:cxn>
                  <a:cxn ang="0">
                    <a:pos x="60" y="476"/>
                  </a:cxn>
                  <a:cxn ang="0">
                    <a:pos x="423" y="476"/>
                  </a:cxn>
                  <a:cxn ang="0">
                    <a:pos x="650" y="385"/>
                  </a:cxn>
                  <a:cxn ang="0">
                    <a:pos x="740" y="431"/>
                  </a:cxn>
                  <a:cxn ang="0">
                    <a:pos x="740" y="476"/>
                  </a:cxn>
                  <a:cxn ang="0">
                    <a:pos x="967" y="476"/>
                  </a:cxn>
                  <a:cxn ang="0">
                    <a:pos x="967" y="68"/>
                  </a:cxn>
                  <a:cxn ang="0">
                    <a:pos x="695" y="68"/>
                  </a:cxn>
                </a:cxnLst>
                <a:rect l="0" t="0" r="r" b="b"/>
                <a:pathLst>
                  <a:path w="1012" h="544">
                    <a:moveTo>
                      <a:pt x="695" y="68"/>
                    </a:moveTo>
                    <a:cubicBezTo>
                      <a:pt x="642" y="91"/>
                      <a:pt x="673" y="174"/>
                      <a:pt x="650" y="204"/>
                    </a:cubicBezTo>
                    <a:cubicBezTo>
                      <a:pt x="627" y="234"/>
                      <a:pt x="635" y="234"/>
                      <a:pt x="559" y="249"/>
                    </a:cubicBezTo>
                    <a:cubicBezTo>
                      <a:pt x="483" y="264"/>
                      <a:pt x="279" y="272"/>
                      <a:pt x="196" y="295"/>
                    </a:cubicBezTo>
                    <a:cubicBezTo>
                      <a:pt x="113" y="318"/>
                      <a:pt x="83" y="355"/>
                      <a:pt x="60" y="385"/>
                    </a:cubicBezTo>
                    <a:cubicBezTo>
                      <a:pt x="37" y="415"/>
                      <a:pt x="0" y="461"/>
                      <a:pt x="60" y="476"/>
                    </a:cubicBezTo>
                    <a:cubicBezTo>
                      <a:pt x="120" y="491"/>
                      <a:pt x="325" y="491"/>
                      <a:pt x="423" y="476"/>
                    </a:cubicBezTo>
                    <a:cubicBezTo>
                      <a:pt x="521" y="461"/>
                      <a:pt x="597" y="392"/>
                      <a:pt x="650" y="385"/>
                    </a:cubicBezTo>
                    <a:cubicBezTo>
                      <a:pt x="703" y="378"/>
                      <a:pt x="725" y="416"/>
                      <a:pt x="740" y="431"/>
                    </a:cubicBezTo>
                    <a:cubicBezTo>
                      <a:pt x="755" y="446"/>
                      <a:pt x="702" y="469"/>
                      <a:pt x="740" y="476"/>
                    </a:cubicBezTo>
                    <a:cubicBezTo>
                      <a:pt x="778" y="483"/>
                      <a:pt x="929" y="544"/>
                      <a:pt x="967" y="476"/>
                    </a:cubicBezTo>
                    <a:cubicBezTo>
                      <a:pt x="1005" y="408"/>
                      <a:pt x="1012" y="136"/>
                      <a:pt x="967" y="68"/>
                    </a:cubicBezTo>
                    <a:cubicBezTo>
                      <a:pt x="922" y="0"/>
                      <a:pt x="748" y="45"/>
                      <a:pt x="695" y="68"/>
                    </a:cubicBezTo>
                    <a:close/>
                  </a:path>
                </a:pathLst>
              </a:custGeom>
              <a:solidFill>
                <a:schemeClr val="bg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563" name="Freeform 59"/>
              <p:cNvSpPr>
                <a:spLocks/>
              </p:cNvSpPr>
              <p:nvPr/>
            </p:nvSpPr>
            <p:spPr bwMode="auto">
              <a:xfrm flipH="1">
                <a:off x="4195" y="1932"/>
                <a:ext cx="121" cy="220"/>
              </a:xfrm>
              <a:custGeom>
                <a:avLst/>
                <a:gdLst/>
                <a:ahLst/>
                <a:cxnLst>
                  <a:cxn ang="0">
                    <a:pos x="340" y="46"/>
                  </a:cxn>
                  <a:cxn ang="0">
                    <a:pos x="23" y="635"/>
                  </a:cxn>
                  <a:cxn ang="0">
                    <a:pos x="204" y="1044"/>
                  </a:cxn>
                  <a:cxn ang="0">
                    <a:pos x="477" y="862"/>
                  </a:cxn>
                  <a:cxn ang="0">
                    <a:pos x="431" y="726"/>
                  </a:cxn>
                  <a:cxn ang="0">
                    <a:pos x="295" y="817"/>
                  </a:cxn>
                  <a:cxn ang="0">
                    <a:pos x="250" y="681"/>
                  </a:cxn>
                  <a:cxn ang="0">
                    <a:pos x="386" y="635"/>
                  </a:cxn>
                  <a:cxn ang="0">
                    <a:pos x="340" y="272"/>
                  </a:cxn>
                  <a:cxn ang="0">
                    <a:pos x="431" y="726"/>
                  </a:cxn>
                  <a:cxn ang="0">
                    <a:pos x="613" y="681"/>
                  </a:cxn>
                  <a:cxn ang="0">
                    <a:pos x="567" y="363"/>
                  </a:cxn>
                  <a:cxn ang="0">
                    <a:pos x="613" y="91"/>
                  </a:cxn>
                  <a:cxn ang="0">
                    <a:pos x="386" y="0"/>
                  </a:cxn>
                  <a:cxn ang="0">
                    <a:pos x="340" y="91"/>
                  </a:cxn>
                </a:cxnLst>
                <a:rect l="0" t="0" r="r" b="b"/>
                <a:pathLst>
                  <a:path w="643" h="1082">
                    <a:moveTo>
                      <a:pt x="340" y="46"/>
                    </a:moveTo>
                    <a:cubicBezTo>
                      <a:pt x="193" y="257"/>
                      <a:pt x="46" y="469"/>
                      <a:pt x="23" y="635"/>
                    </a:cubicBezTo>
                    <a:cubicBezTo>
                      <a:pt x="0" y="801"/>
                      <a:pt x="129" y="1006"/>
                      <a:pt x="204" y="1044"/>
                    </a:cubicBezTo>
                    <a:cubicBezTo>
                      <a:pt x="279" y="1082"/>
                      <a:pt x="439" y="915"/>
                      <a:pt x="477" y="862"/>
                    </a:cubicBezTo>
                    <a:cubicBezTo>
                      <a:pt x="515" y="809"/>
                      <a:pt x="461" y="733"/>
                      <a:pt x="431" y="726"/>
                    </a:cubicBezTo>
                    <a:cubicBezTo>
                      <a:pt x="401" y="719"/>
                      <a:pt x="325" y="824"/>
                      <a:pt x="295" y="817"/>
                    </a:cubicBezTo>
                    <a:cubicBezTo>
                      <a:pt x="265" y="810"/>
                      <a:pt x="235" y="711"/>
                      <a:pt x="250" y="681"/>
                    </a:cubicBezTo>
                    <a:cubicBezTo>
                      <a:pt x="265" y="651"/>
                      <a:pt x="371" y="703"/>
                      <a:pt x="386" y="635"/>
                    </a:cubicBezTo>
                    <a:cubicBezTo>
                      <a:pt x="401" y="567"/>
                      <a:pt x="333" y="257"/>
                      <a:pt x="340" y="272"/>
                    </a:cubicBezTo>
                    <a:cubicBezTo>
                      <a:pt x="347" y="287"/>
                      <a:pt x="386" y="658"/>
                      <a:pt x="431" y="726"/>
                    </a:cubicBezTo>
                    <a:cubicBezTo>
                      <a:pt x="476" y="794"/>
                      <a:pt x="590" y="742"/>
                      <a:pt x="613" y="681"/>
                    </a:cubicBezTo>
                    <a:cubicBezTo>
                      <a:pt x="636" y="620"/>
                      <a:pt x="567" y="461"/>
                      <a:pt x="567" y="363"/>
                    </a:cubicBezTo>
                    <a:cubicBezTo>
                      <a:pt x="567" y="265"/>
                      <a:pt x="643" y="151"/>
                      <a:pt x="613" y="91"/>
                    </a:cubicBezTo>
                    <a:cubicBezTo>
                      <a:pt x="583" y="31"/>
                      <a:pt x="431" y="0"/>
                      <a:pt x="386" y="0"/>
                    </a:cubicBezTo>
                    <a:cubicBezTo>
                      <a:pt x="341" y="0"/>
                      <a:pt x="340" y="45"/>
                      <a:pt x="340" y="91"/>
                    </a:cubicBezTo>
                  </a:path>
                </a:pathLst>
              </a:custGeom>
              <a:solidFill>
                <a:schemeClr val="tx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564" name="Freeform 60"/>
              <p:cNvSpPr>
                <a:spLocks/>
              </p:cNvSpPr>
              <p:nvPr/>
            </p:nvSpPr>
            <p:spPr bwMode="auto">
              <a:xfrm>
                <a:off x="3212" y="1932"/>
                <a:ext cx="121" cy="220"/>
              </a:xfrm>
              <a:custGeom>
                <a:avLst/>
                <a:gdLst/>
                <a:ahLst/>
                <a:cxnLst>
                  <a:cxn ang="0">
                    <a:pos x="340" y="46"/>
                  </a:cxn>
                  <a:cxn ang="0">
                    <a:pos x="23" y="635"/>
                  </a:cxn>
                  <a:cxn ang="0">
                    <a:pos x="204" y="1044"/>
                  </a:cxn>
                  <a:cxn ang="0">
                    <a:pos x="477" y="862"/>
                  </a:cxn>
                  <a:cxn ang="0">
                    <a:pos x="431" y="726"/>
                  </a:cxn>
                  <a:cxn ang="0">
                    <a:pos x="295" y="817"/>
                  </a:cxn>
                  <a:cxn ang="0">
                    <a:pos x="250" y="681"/>
                  </a:cxn>
                  <a:cxn ang="0">
                    <a:pos x="386" y="635"/>
                  </a:cxn>
                  <a:cxn ang="0">
                    <a:pos x="340" y="272"/>
                  </a:cxn>
                  <a:cxn ang="0">
                    <a:pos x="431" y="726"/>
                  </a:cxn>
                  <a:cxn ang="0">
                    <a:pos x="613" y="681"/>
                  </a:cxn>
                  <a:cxn ang="0">
                    <a:pos x="567" y="363"/>
                  </a:cxn>
                  <a:cxn ang="0">
                    <a:pos x="613" y="91"/>
                  </a:cxn>
                  <a:cxn ang="0">
                    <a:pos x="386" y="0"/>
                  </a:cxn>
                  <a:cxn ang="0">
                    <a:pos x="340" y="91"/>
                  </a:cxn>
                </a:cxnLst>
                <a:rect l="0" t="0" r="r" b="b"/>
                <a:pathLst>
                  <a:path w="643" h="1082">
                    <a:moveTo>
                      <a:pt x="340" y="46"/>
                    </a:moveTo>
                    <a:cubicBezTo>
                      <a:pt x="193" y="257"/>
                      <a:pt x="46" y="469"/>
                      <a:pt x="23" y="635"/>
                    </a:cubicBezTo>
                    <a:cubicBezTo>
                      <a:pt x="0" y="801"/>
                      <a:pt x="129" y="1006"/>
                      <a:pt x="204" y="1044"/>
                    </a:cubicBezTo>
                    <a:cubicBezTo>
                      <a:pt x="279" y="1082"/>
                      <a:pt x="439" y="915"/>
                      <a:pt x="477" y="862"/>
                    </a:cubicBezTo>
                    <a:cubicBezTo>
                      <a:pt x="515" y="809"/>
                      <a:pt x="461" y="733"/>
                      <a:pt x="431" y="726"/>
                    </a:cubicBezTo>
                    <a:cubicBezTo>
                      <a:pt x="401" y="719"/>
                      <a:pt x="325" y="824"/>
                      <a:pt x="295" y="817"/>
                    </a:cubicBezTo>
                    <a:cubicBezTo>
                      <a:pt x="265" y="810"/>
                      <a:pt x="235" y="711"/>
                      <a:pt x="250" y="681"/>
                    </a:cubicBezTo>
                    <a:cubicBezTo>
                      <a:pt x="265" y="651"/>
                      <a:pt x="371" y="703"/>
                      <a:pt x="386" y="635"/>
                    </a:cubicBezTo>
                    <a:cubicBezTo>
                      <a:pt x="401" y="567"/>
                      <a:pt x="333" y="257"/>
                      <a:pt x="340" y="272"/>
                    </a:cubicBezTo>
                    <a:cubicBezTo>
                      <a:pt x="347" y="287"/>
                      <a:pt x="386" y="658"/>
                      <a:pt x="431" y="726"/>
                    </a:cubicBezTo>
                    <a:cubicBezTo>
                      <a:pt x="476" y="794"/>
                      <a:pt x="590" y="742"/>
                      <a:pt x="613" y="681"/>
                    </a:cubicBezTo>
                    <a:cubicBezTo>
                      <a:pt x="636" y="620"/>
                      <a:pt x="567" y="461"/>
                      <a:pt x="567" y="363"/>
                    </a:cubicBezTo>
                    <a:cubicBezTo>
                      <a:pt x="567" y="265"/>
                      <a:pt x="643" y="151"/>
                      <a:pt x="613" y="91"/>
                    </a:cubicBezTo>
                    <a:cubicBezTo>
                      <a:pt x="583" y="31"/>
                      <a:pt x="431" y="0"/>
                      <a:pt x="386" y="0"/>
                    </a:cubicBezTo>
                    <a:cubicBezTo>
                      <a:pt x="341" y="0"/>
                      <a:pt x="340" y="45"/>
                      <a:pt x="340" y="91"/>
                    </a:cubicBezTo>
                  </a:path>
                </a:pathLst>
              </a:custGeom>
              <a:solidFill>
                <a:schemeClr val="tx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565" name="Freeform 61" descr="Джинсовая ткань"/>
              <p:cNvSpPr>
                <a:spLocks/>
              </p:cNvSpPr>
              <p:nvPr/>
            </p:nvSpPr>
            <p:spPr bwMode="auto">
              <a:xfrm>
                <a:off x="3393" y="1282"/>
                <a:ext cx="711" cy="832"/>
              </a:xfrm>
              <a:custGeom>
                <a:avLst/>
                <a:gdLst/>
                <a:ahLst/>
                <a:cxnLst>
                  <a:cxn ang="0">
                    <a:pos x="356" y="15"/>
                  </a:cxn>
                  <a:cxn ang="0">
                    <a:pos x="38" y="197"/>
                  </a:cxn>
                  <a:cxn ang="0">
                    <a:pos x="129" y="877"/>
                  </a:cxn>
                  <a:cxn ang="0">
                    <a:pos x="673" y="968"/>
                  </a:cxn>
                  <a:cxn ang="0">
                    <a:pos x="809" y="333"/>
                  </a:cxn>
                  <a:cxn ang="0">
                    <a:pos x="718" y="106"/>
                  </a:cxn>
                  <a:cxn ang="0">
                    <a:pos x="356" y="15"/>
                  </a:cxn>
                </a:cxnLst>
                <a:rect l="0" t="0" r="r" b="b"/>
                <a:pathLst>
                  <a:path w="816" h="1059">
                    <a:moveTo>
                      <a:pt x="356" y="15"/>
                    </a:moveTo>
                    <a:cubicBezTo>
                      <a:pt x="243" y="30"/>
                      <a:pt x="76" y="53"/>
                      <a:pt x="38" y="197"/>
                    </a:cubicBezTo>
                    <a:cubicBezTo>
                      <a:pt x="0" y="341"/>
                      <a:pt x="23" y="749"/>
                      <a:pt x="129" y="877"/>
                    </a:cubicBezTo>
                    <a:cubicBezTo>
                      <a:pt x="235" y="1005"/>
                      <a:pt x="560" y="1059"/>
                      <a:pt x="673" y="968"/>
                    </a:cubicBezTo>
                    <a:cubicBezTo>
                      <a:pt x="786" y="877"/>
                      <a:pt x="802" y="477"/>
                      <a:pt x="809" y="333"/>
                    </a:cubicBezTo>
                    <a:cubicBezTo>
                      <a:pt x="816" y="189"/>
                      <a:pt x="794" y="159"/>
                      <a:pt x="718" y="106"/>
                    </a:cubicBezTo>
                    <a:cubicBezTo>
                      <a:pt x="642" y="53"/>
                      <a:pt x="469" y="0"/>
                      <a:pt x="356" y="15"/>
                    </a:cubicBezTo>
                    <a:close/>
                  </a:path>
                </a:pathLst>
              </a:custGeom>
              <a:blipFill dpi="0" rotWithShape="1">
                <a:blip r:embed="rId3" cstate="print"/>
                <a:srcRect/>
                <a:tile tx="0" ty="0" sx="100000" sy="100000" flip="none" algn="tl"/>
              </a:blip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566" name="Freeform 62"/>
              <p:cNvSpPr>
                <a:spLocks/>
              </p:cNvSpPr>
              <p:nvPr/>
            </p:nvSpPr>
            <p:spPr bwMode="auto">
              <a:xfrm>
                <a:off x="3675" y="933"/>
                <a:ext cx="218" cy="448"/>
              </a:xfrm>
              <a:custGeom>
                <a:avLst/>
                <a:gdLst/>
                <a:ahLst/>
                <a:cxnLst>
                  <a:cxn ang="0">
                    <a:pos x="0" y="256"/>
                  </a:cxn>
                  <a:cxn ang="0">
                    <a:pos x="30" y="433"/>
                  </a:cxn>
                  <a:cxn ang="0">
                    <a:pos x="192" y="418"/>
                  </a:cxn>
                  <a:cxn ang="0">
                    <a:pos x="140" y="270"/>
                  </a:cxn>
                  <a:cxn ang="0">
                    <a:pos x="89" y="130"/>
                  </a:cxn>
                  <a:cxn ang="0">
                    <a:pos x="0" y="256"/>
                  </a:cxn>
                </a:cxnLst>
                <a:rect l="0" t="0" r="r" b="b"/>
                <a:pathLst>
                  <a:path w="218" h="448">
                    <a:moveTo>
                      <a:pt x="0" y="256"/>
                    </a:moveTo>
                    <a:cubicBezTo>
                      <a:pt x="14" y="315"/>
                      <a:pt x="9" y="375"/>
                      <a:pt x="30" y="433"/>
                    </a:cubicBezTo>
                    <a:cubicBezTo>
                      <a:pt x="84" y="428"/>
                      <a:pt x="147" y="448"/>
                      <a:pt x="192" y="418"/>
                    </a:cubicBezTo>
                    <a:cubicBezTo>
                      <a:pt x="218" y="401"/>
                      <a:pt x="158" y="288"/>
                      <a:pt x="140" y="270"/>
                    </a:cubicBezTo>
                    <a:cubicBezTo>
                      <a:pt x="119" y="0"/>
                      <a:pt x="167" y="77"/>
                      <a:pt x="89" y="130"/>
                    </a:cubicBezTo>
                    <a:cubicBezTo>
                      <a:pt x="65" y="178"/>
                      <a:pt x="24" y="207"/>
                      <a:pt x="0" y="256"/>
                    </a:cubicBezTo>
                    <a:close/>
                  </a:path>
                </a:pathLst>
              </a:custGeom>
              <a:solidFill>
                <a:schemeClr val="tx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grpSp>
            <p:nvGrpSpPr>
              <p:cNvPr id="11" name="Group 63"/>
              <p:cNvGrpSpPr>
                <a:grpSpLocks/>
              </p:cNvGrpSpPr>
              <p:nvPr/>
            </p:nvGrpSpPr>
            <p:grpSpPr bwMode="auto">
              <a:xfrm>
                <a:off x="3527" y="889"/>
                <a:ext cx="351" cy="408"/>
                <a:chOff x="2983" y="754"/>
                <a:chExt cx="1857" cy="2126"/>
              </a:xfrm>
            </p:grpSpPr>
            <p:sp>
              <p:nvSpPr>
                <p:cNvPr id="21568" name="Freeform 64"/>
                <p:cNvSpPr>
                  <a:spLocks/>
                </p:cNvSpPr>
                <p:nvPr/>
              </p:nvSpPr>
              <p:spPr bwMode="auto">
                <a:xfrm>
                  <a:off x="2983" y="798"/>
                  <a:ext cx="1640" cy="2082"/>
                </a:xfrm>
                <a:custGeom>
                  <a:avLst/>
                  <a:gdLst/>
                  <a:ahLst/>
                  <a:cxnLst>
                    <a:cxn ang="0">
                      <a:pos x="820" y="7"/>
                    </a:cxn>
                    <a:cxn ang="0">
                      <a:pos x="539" y="81"/>
                    </a:cxn>
                    <a:cxn ang="0">
                      <a:pos x="333" y="192"/>
                    </a:cxn>
                    <a:cxn ang="0">
                      <a:pos x="222" y="302"/>
                    </a:cxn>
                    <a:cxn ang="0">
                      <a:pos x="89" y="516"/>
                    </a:cxn>
                    <a:cxn ang="0">
                      <a:pos x="170" y="627"/>
                    </a:cxn>
                    <a:cxn ang="0">
                      <a:pos x="155" y="1070"/>
                    </a:cxn>
                    <a:cxn ang="0">
                      <a:pos x="96" y="1196"/>
                    </a:cxn>
                    <a:cxn ang="0">
                      <a:pos x="0" y="1366"/>
                    </a:cxn>
                    <a:cxn ang="0">
                      <a:pos x="185" y="1580"/>
                    </a:cxn>
                    <a:cxn ang="0">
                      <a:pos x="237" y="1632"/>
                    </a:cxn>
                    <a:cxn ang="0">
                      <a:pos x="355" y="1764"/>
                    </a:cxn>
                    <a:cxn ang="0">
                      <a:pos x="569" y="2067"/>
                    </a:cxn>
                    <a:cxn ang="0">
                      <a:pos x="857" y="2052"/>
                    </a:cxn>
                    <a:cxn ang="0">
                      <a:pos x="1005" y="1956"/>
                    </a:cxn>
                    <a:cxn ang="0">
                      <a:pos x="1167" y="1816"/>
                    </a:cxn>
                    <a:cxn ang="0">
                      <a:pos x="1293" y="1683"/>
                    </a:cxn>
                    <a:cxn ang="0">
                      <a:pos x="1330" y="1609"/>
                    </a:cxn>
                    <a:cxn ang="0">
                      <a:pos x="1389" y="1462"/>
                    </a:cxn>
                    <a:cxn ang="0">
                      <a:pos x="1485" y="1373"/>
                    </a:cxn>
                    <a:cxn ang="0">
                      <a:pos x="1573" y="1255"/>
                    </a:cxn>
                    <a:cxn ang="0">
                      <a:pos x="1640" y="1107"/>
                    </a:cxn>
                    <a:cxn ang="0">
                      <a:pos x="1485" y="967"/>
                    </a:cxn>
                    <a:cxn ang="0">
                      <a:pos x="1359" y="967"/>
                    </a:cxn>
                    <a:cxn ang="0">
                      <a:pos x="1293" y="886"/>
                    </a:cxn>
                    <a:cxn ang="0">
                      <a:pos x="1204" y="672"/>
                    </a:cxn>
                    <a:cxn ang="0">
                      <a:pos x="997" y="539"/>
                    </a:cxn>
                    <a:cxn ang="0">
                      <a:pos x="975" y="295"/>
                    </a:cxn>
                    <a:cxn ang="0">
                      <a:pos x="909" y="324"/>
                    </a:cxn>
                    <a:cxn ang="0">
                      <a:pos x="643" y="391"/>
                    </a:cxn>
                    <a:cxn ang="0">
                      <a:pos x="599" y="413"/>
                    </a:cxn>
                    <a:cxn ang="0">
                      <a:pos x="473" y="531"/>
                    </a:cxn>
                    <a:cxn ang="0">
                      <a:pos x="67" y="605"/>
                    </a:cxn>
                  </a:cxnLst>
                  <a:rect l="0" t="0" r="r" b="b"/>
                  <a:pathLst>
                    <a:path w="1640" h="2082">
                      <a:moveTo>
                        <a:pt x="1182" y="29"/>
                      </a:moveTo>
                      <a:cubicBezTo>
                        <a:pt x="1053" y="16"/>
                        <a:pt x="949" y="0"/>
                        <a:pt x="820" y="7"/>
                      </a:cubicBezTo>
                      <a:cubicBezTo>
                        <a:pt x="777" y="15"/>
                        <a:pt x="738" y="29"/>
                        <a:pt x="695" y="36"/>
                      </a:cubicBezTo>
                      <a:cubicBezTo>
                        <a:pt x="648" y="52"/>
                        <a:pt x="580" y="53"/>
                        <a:pt x="539" y="81"/>
                      </a:cubicBezTo>
                      <a:cubicBezTo>
                        <a:pt x="508" y="102"/>
                        <a:pt x="445" y="126"/>
                        <a:pt x="407" y="140"/>
                      </a:cubicBezTo>
                      <a:cubicBezTo>
                        <a:pt x="384" y="162"/>
                        <a:pt x="357" y="172"/>
                        <a:pt x="333" y="192"/>
                      </a:cubicBezTo>
                      <a:cubicBezTo>
                        <a:pt x="285" y="232"/>
                        <a:pt x="337" y="198"/>
                        <a:pt x="288" y="228"/>
                      </a:cubicBezTo>
                      <a:cubicBezTo>
                        <a:pt x="244" y="290"/>
                        <a:pt x="268" y="267"/>
                        <a:pt x="222" y="302"/>
                      </a:cubicBezTo>
                      <a:cubicBezTo>
                        <a:pt x="211" y="335"/>
                        <a:pt x="177" y="356"/>
                        <a:pt x="155" y="384"/>
                      </a:cubicBezTo>
                      <a:cubicBezTo>
                        <a:pt x="123" y="426"/>
                        <a:pt x="118" y="474"/>
                        <a:pt x="89" y="516"/>
                      </a:cubicBezTo>
                      <a:cubicBezTo>
                        <a:pt x="91" y="543"/>
                        <a:pt x="76" y="579"/>
                        <a:pt x="96" y="598"/>
                      </a:cubicBezTo>
                      <a:cubicBezTo>
                        <a:pt x="159" y="657"/>
                        <a:pt x="212" y="565"/>
                        <a:pt x="170" y="627"/>
                      </a:cubicBezTo>
                      <a:cubicBezTo>
                        <a:pt x="158" y="718"/>
                        <a:pt x="129" y="833"/>
                        <a:pt x="185" y="915"/>
                      </a:cubicBezTo>
                      <a:cubicBezTo>
                        <a:pt x="202" y="968"/>
                        <a:pt x="185" y="1025"/>
                        <a:pt x="155" y="1070"/>
                      </a:cubicBezTo>
                      <a:cubicBezTo>
                        <a:pt x="136" y="1132"/>
                        <a:pt x="150" y="1102"/>
                        <a:pt x="111" y="1159"/>
                      </a:cubicBezTo>
                      <a:cubicBezTo>
                        <a:pt x="104" y="1170"/>
                        <a:pt x="101" y="1184"/>
                        <a:pt x="96" y="1196"/>
                      </a:cubicBezTo>
                      <a:cubicBezTo>
                        <a:pt x="80" y="1232"/>
                        <a:pt x="59" y="1267"/>
                        <a:pt x="37" y="1299"/>
                      </a:cubicBezTo>
                      <a:cubicBezTo>
                        <a:pt x="29" y="1323"/>
                        <a:pt x="0" y="1366"/>
                        <a:pt x="0" y="1366"/>
                      </a:cubicBezTo>
                      <a:cubicBezTo>
                        <a:pt x="63" y="1404"/>
                        <a:pt x="138" y="1410"/>
                        <a:pt x="207" y="1432"/>
                      </a:cubicBezTo>
                      <a:cubicBezTo>
                        <a:pt x="262" y="1470"/>
                        <a:pt x="214" y="1538"/>
                        <a:pt x="185" y="1580"/>
                      </a:cubicBezTo>
                      <a:cubicBezTo>
                        <a:pt x="187" y="1587"/>
                        <a:pt x="187" y="1597"/>
                        <a:pt x="192" y="1602"/>
                      </a:cubicBezTo>
                      <a:cubicBezTo>
                        <a:pt x="205" y="1615"/>
                        <a:pt x="237" y="1632"/>
                        <a:pt x="237" y="1632"/>
                      </a:cubicBezTo>
                      <a:cubicBezTo>
                        <a:pt x="250" y="1674"/>
                        <a:pt x="225" y="1705"/>
                        <a:pt x="274" y="1720"/>
                      </a:cubicBezTo>
                      <a:cubicBezTo>
                        <a:pt x="299" y="1737"/>
                        <a:pt x="355" y="1764"/>
                        <a:pt x="355" y="1764"/>
                      </a:cubicBezTo>
                      <a:cubicBezTo>
                        <a:pt x="377" y="1787"/>
                        <a:pt x="389" y="1812"/>
                        <a:pt x="407" y="1838"/>
                      </a:cubicBezTo>
                      <a:cubicBezTo>
                        <a:pt x="426" y="1936"/>
                        <a:pt x="466" y="2032"/>
                        <a:pt x="569" y="2067"/>
                      </a:cubicBezTo>
                      <a:cubicBezTo>
                        <a:pt x="607" y="2080"/>
                        <a:pt x="682" y="2080"/>
                        <a:pt x="709" y="2082"/>
                      </a:cubicBezTo>
                      <a:cubicBezTo>
                        <a:pt x="736" y="2078"/>
                        <a:pt x="821" y="2072"/>
                        <a:pt x="857" y="2052"/>
                      </a:cubicBezTo>
                      <a:cubicBezTo>
                        <a:pt x="881" y="2038"/>
                        <a:pt x="900" y="2016"/>
                        <a:pt x="923" y="2001"/>
                      </a:cubicBezTo>
                      <a:cubicBezTo>
                        <a:pt x="948" y="1984"/>
                        <a:pt x="980" y="1974"/>
                        <a:pt x="1005" y="1956"/>
                      </a:cubicBezTo>
                      <a:cubicBezTo>
                        <a:pt x="1047" y="1926"/>
                        <a:pt x="1080" y="1883"/>
                        <a:pt x="1123" y="1853"/>
                      </a:cubicBezTo>
                      <a:cubicBezTo>
                        <a:pt x="1153" y="1810"/>
                        <a:pt x="1120" y="1850"/>
                        <a:pt x="1167" y="1816"/>
                      </a:cubicBezTo>
                      <a:cubicBezTo>
                        <a:pt x="1200" y="1792"/>
                        <a:pt x="1180" y="1794"/>
                        <a:pt x="1211" y="1764"/>
                      </a:cubicBezTo>
                      <a:cubicBezTo>
                        <a:pt x="1239" y="1737"/>
                        <a:pt x="1270" y="1716"/>
                        <a:pt x="1293" y="1683"/>
                      </a:cubicBezTo>
                      <a:cubicBezTo>
                        <a:pt x="1314" y="1618"/>
                        <a:pt x="1280" y="1711"/>
                        <a:pt x="1322" y="1639"/>
                      </a:cubicBezTo>
                      <a:cubicBezTo>
                        <a:pt x="1327" y="1630"/>
                        <a:pt x="1326" y="1619"/>
                        <a:pt x="1330" y="1609"/>
                      </a:cubicBezTo>
                      <a:cubicBezTo>
                        <a:pt x="1338" y="1591"/>
                        <a:pt x="1351" y="1576"/>
                        <a:pt x="1359" y="1558"/>
                      </a:cubicBezTo>
                      <a:cubicBezTo>
                        <a:pt x="1373" y="1527"/>
                        <a:pt x="1378" y="1494"/>
                        <a:pt x="1389" y="1462"/>
                      </a:cubicBezTo>
                      <a:cubicBezTo>
                        <a:pt x="1402" y="1424"/>
                        <a:pt x="1398" y="1388"/>
                        <a:pt x="1433" y="1366"/>
                      </a:cubicBezTo>
                      <a:cubicBezTo>
                        <a:pt x="1450" y="1368"/>
                        <a:pt x="1468" y="1376"/>
                        <a:pt x="1485" y="1373"/>
                      </a:cubicBezTo>
                      <a:cubicBezTo>
                        <a:pt x="1512" y="1368"/>
                        <a:pt x="1516" y="1316"/>
                        <a:pt x="1529" y="1299"/>
                      </a:cubicBezTo>
                      <a:cubicBezTo>
                        <a:pt x="1542" y="1283"/>
                        <a:pt x="1561" y="1272"/>
                        <a:pt x="1573" y="1255"/>
                      </a:cubicBezTo>
                      <a:cubicBezTo>
                        <a:pt x="1585" y="1238"/>
                        <a:pt x="1598" y="1220"/>
                        <a:pt x="1610" y="1203"/>
                      </a:cubicBezTo>
                      <a:cubicBezTo>
                        <a:pt x="1628" y="1178"/>
                        <a:pt x="1630" y="1136"/>
                        <a:pt x="1640" y="1107"/>
                      </a:cubicBezTo>
                      <a:cubicBezTo>
                        <a:pt x="1623" y="973"/>
                        <a:pt x="1637" y="1017"/>
                        <a:pt x="1588" y="945"/>
                      </a:cubicBezTo>
                      <a:cubicBezTo>
                        <a:pt x="1546" y="950"/>
                        <a:pt x="1523" y="955"/>
                        <a:pt x="1485" y="967"/>
                      </a:cubicBezTo>
                      <a:cubicBezTo>
                        <a:pt x="1429" y="1023"/>
                        <a:pt x="1441" y="1001"/>
                        <a:pt x="1426" y="923"/>
                      </a:cubicBezTo>
                      <a:cubicBezTo>
                        <a:pt x="1401" y="938"/>
                        <a:pt x="1387" y="958"/>
                        <a:pt x="1359" y="967"/>
                      </a:cubicBezTo>
                      <a:cubicBezTo>
                        <a:pt x="1332" y="1007"/>
                        <a:pt x="1307" y="998"/>
                        <a:pt x="1256" y="1004"/>
                      </a:cubicBezTo>
                      <a:cubicBezTo>
                        <a:pt x="1240" y="960"/>
                        <a:pt x="1278" y="927"/>
                        <a:pt x="1293" y="886"/>
                      </a:cubicBezTo>
                      <a:cubicBezTo>
                        <a:pt x="1288" y="834"/>
                        <a:pt x="1288" y="782"/>
                        <a:pt x="1278" y="731"/>
                      </a:cubicBezTo>
                      <a:cubicBezTo>
                        <a:pt x="1271" y="697"/>
                        <a:pt x="1228" y="686"/>
                        <a:pt x="1204" y="672"/>
                      </a:cubicBezTo>
                      <a:cubicBezTo>
                        <a:pt x="1163" y="648"/>
                        <a:pt x="1129" y="619"/>
                        <a:pt x="1086" y="598"/>
                      </a:cubicBezTo>
                      <a:cubicBezTo>
                        <a:pt x="1059" y="571"/>
                        <a:pt x="1033" y="550"/>
                        <a:pt x="997" y="539"/>
                      </a:cubicBezTo>
                      <a:cubicBezTo>
                        <a:pt x="932" y="471"/>
                        <a:pt x="965" y="396"/>
                        <a:pt x="990" y="317"/>
                      </a:cubicBezTo>
                      <a:cubicBezTo>
                        <a:pt x="985" y="310"/>
                        <a:pt x="984" y="297"/>
                        <a:pt x="975" y="295"/>
                      </a:cubicBezTo>
                      <a:cubicBezTo>
                        <a:pt x="966" y="293"/>
                        <a:pt x="961" y="306"/>
                        <a:pt x="953" y="310"/>
                      </a:cubicBezTo>
                      <a:cubicBezTo>
                        <a:pt x="939" y="316"/>
                        <a:pt x="923" y="319"/>
                        <a:pt x="909" y="324"/>
                      </a:cubicBezTo>
                      <a:cubicBezTo>
                        <a:pt x="855" y="344"/>
                        <a:pt x="803" y="352"/>
                        <a:pt x="746" y="361"/>
                      </a:cubicBezTo>
                      <a:cubicBezTo>
                        <a:pt x="712" y="373"/>
                        <a:pt x="677" y="380"/>
                        <a:pt x="643" y="391"/>
                      </a:cubicBezTo>
                      <a:cubicBezTo>
                        <a:pt x="636" y="396"/>
                        <a:pt x="629" y="402"/>
                        <a:pt x="621" y="406"/>
                      </a:cubicBezTo>
                      <a:cubicBezTo>
                        <a:pt x="614" y="409"/>
                        <a:pt x="605" y="409"/>
                        <a:pt x="599" y="413"/>
                      </a:cubicBezTo>
                      <a:cubicBezTo>
                        <a:pt x="539" y="452"/>
                        <a:pt x="609" y="423"/>
                        <a:pt x="554" y="443"/>
                      </a:cubicBezTo>
                      <a:cubicBezTo>
                        <a:pt x="535" y="462"/>
                        <a:pt x="497" y="515"/>
                        <a:pt x="473" y="531"/>
                      </a:cubicBezTo>
                      <a:cubicBezTo>
                        <a:pt x="383" y="592"/>
                        <a:pt x="235" y="580"/>
                        <a:pt x="141" y="583"/>
                      </a:cubicBezTo>
                      <a:cubicBezTo>
                        <a:pt x="126" y="588"/>
                        <a:pt x="76" y="596"/>
                        <a:pt x="67" y="605"/>
                      </a:cubicBezTo>
                      <a:cubicBezTo>
                        <a:pt x="65" y="607"/>
                        <a:pt x="72" y="610"/>
                        <a:pt x="74" y="612"/>
                      </a:cubicBezTo>
                    </a:path>
                  </a:pathLst>
                </a:custGeom>
                <a:solidFill>
                  <a:schemeClr val="tx2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  <p:sp>
              <p:nvSpPr>
                <p:cNvPr id="21569" name="Freeform 65"/>
                <p:cNvSpPr>
                  <a:spLocks/>
                </p:cNvSpPr>
                <p:nvPr/>
              </p:nvSpPr>
              <p:spPr bwMode="auto">
                <a:xfrm>
                  <a:off x="2990" y="754"/>
                  <a:ext cx="1850" cy="1724"/>
                </a:xfrm>
                <a:custGeom>
                  <a:avLst/>
                  <a:gdLst/>
                  <a:ahLst/>
                  <a:cxnLst>
                    <a:cxn ang="0">
                      <a:pos x="897" y="317"/>
                    </a:cxn>
                    <a:cxn ang="0">
                      <a:pos x="683" y="369"/>
                    </a:cxn>
                    <a:cxn ang="0">
                      <a:pos x="572" y="406"/>
                    </a:cxn>
                    <a:cxn ang="0">
                      <a:pos x="520" y="435"/>
                    </a:cxn>
                    <a:cxn ang="0">
                      <a:pos x="343" y="546"/>
                    </a:cxn>
                    <a:cxn ang="0">
                      <a:pos x="181" y="554"/>
                    </a:cxn>
                    <a:cxn ang="0">
                      <a:pos x="18" y="546"/>
                    </a:cxn>
                    <a:cxn ang="0">
                      <a:pos x="63" y="502"/>
                    </a:cxn>
                    <a:cxn ang="0">
                      <a:pos x="114" y="428"/>
                    </a:cxn>
                    <a:cxn ang="0">
                      <a:pos x="247" y="214"/>
                    </a:cxn>
                    <a:cxn ang="0">
                      <a:pos x="269" y="192"/>
                    </a:cxn>
                    <a:cxn ang="0">
                      <a:pos x="299" y="177"/>
                    </a:cxn>
                    <a:cxn ang="0">
                      <a:pos x="314" y="155"/>
                    </a:cxn>
                    <a:cxn ang="0">
                      <a:pos x="380" y="125"/>
                    </a:cxn>
                    <a:cxn ang="0">
                      <a:pos x="491" y="59"/>
                    </a:cxn>
                    <a:cxn ang="0">
                      <a:pos x="565" y="0"/>
                    </a:cxn>
                    <a:cxn ang="0">
                      <a:pos x="1222" y="22"/>
                    </a:cxn>
                    <a:cxn ang="0">
                      <a:pos x="1362" y="44"/>
                    </a:cxn>
                    <a:cxn ang="0">
                      <a:pos x="1443" y="66"/>
                    </a:cxn>
                    <a:cxn ang="0">
                      <a:pos x="1547" y="140"/>
                    </a:cxn>
                    <a:cxn ang="0">
                      <a:pos x="1650" y="214"/>
                    </a:cxn>
                    <a:cxn ang="0">
                      <a:pos x="1739" y="332"/>
                    </a:cxn>
                    <a:cxn ang="0">
                      <a:pos x="1761" y="664"/>
                    </a:cxn>
                    <a:cxn ang="0">
                      <a:pos x="1783" y="967"/>
                    </a:cxn>
                    <a:cxn ang="0">
                      <a:pos x="1798" y="1152"/>
                    </a:cxn>
                    <a:cxn ang="0">
                      <a:pos x="1850" y="1447"/>
                    </a:cxn>
                    <a:cxn ang="0">
                      <a:pos x="1835" y="1491"/>
                    </a:cxn>
                    <a:cxn ang="0">
                      <a:pos x="1783" y="1477"/>
                    </a:cxn>
                    <a:cxn ang="0">
                      <a:pos x="1650" y="1403"/>
                    </a:cxn>
                    <a:cxn ang="0">
                      <a:pos x="1613" y="1388"/>
                    </a:cxn>
                    <a:cxn ang="0">
                      <a:pos x="1569" y="1358"/>
                    </a:cxn>
                    <a:cxn ang="0">
                      <a:pos x="1532" y="1322"/>
                    </a:cxn>
                    <a:cxn ang="0">
                      <a:pos x="1495" y="1277"/>
                    </a:cxn>
                    <a:cxn ang="0">
                      <a:pos x="1532" y="1203"/>
                    </a:cxn>
                    <a:cxn ang="0">
                      <a:pos x="1576" y="1174"/>
                    </a:cxn>
                    <a:cxn ang="0">
                      <a:pos x="1554" y="915"/>
                    </a:cxn>
                    <a:cxn ang="0">
                      <a:pos x="1466" y="952"/>
                    </a:cxn>
                    <a:cxn ang="0">
                      <a:pos x="1466" y="952"/>
                    </a:cxn>
                    <a:cxn ang="0">
                      <a:pos x="1384" y="982"/>
                    </a:cxn>
                    <a:cxn ang="0">
                      <a:pos x="1340" y="1011"/>
                    </a:cxn>
                    <a:cxn ang="0">
                      <a:pos x="1237" y="1026"/>
                    </a:cxn>
                    <a:cxn ang="0">
                      <a:pos x="1170" y="1011"/>
                    </a:cxn>
                    <a:cxn ang="0">
                      <a:pos x="1155" y="989"/>
                    </a:cxn>
                    <a:cxn ang="0">
                      <a:pos x="1185" y="805"/>
                    </a:cxn>
                    <a:cxn ang="0">
                      <a:pos x="1089" y="657"/>
                    </a:cxn>
                    <a:cxn ang="0">
                      <a:pos x="971" y="598"/>
                    </a:cxn>
                    <a:cxn ang="0">
                      <a:pos x="882" y="517"/>
                    </a:cxn>
                    <a:cxn ang="0">
                      <a:pos x="867" y="472"/>
                    </a:cxn>
                    <a:cxn ang="0">
                      <a:pos x="816" y="325"/>
                    </a:cxn>
                  </a:cxnLst>
                  <a:rect l="0" t="0" r="r" b="b"/>
                  <a:pathLst>
                    <a:path w="1850" h="1498">
                      <a:moveTo>
                        <a:pt x="897" y="317"/>
                      </a:moveTo>
                      <a:cubicBezTo>
                        <a:pt x="824" y="330"/>
                        <a:pt x="755" y="352"/>
                        <a:pt x="683" y="369"/>
                      </a:cubicBezTo>
                      <a:cubicBezTo>
                        <a:pt x="647" y="387"/>
                        <a:pt x="611" y="396"/>
                        <a:pt x="572" y="406"/>
                      </a:cubicBezTo>
                      <a:cubicBezTo>
                        <a:pt x="556" y="417"/>
                        <a:pt x="536" y="423"/>
                        <a:pt x="520" y="435"/>
                      </a:cubicBezTo>
                      <a:cubicBezTo>
                        <a:pt x="472" y="469"/>
                        <a:pt x="408" y="541"/>
                        <a:pt x="343" y="546"/>
                      </a:cubicBezTo>
                      <a:cubicBezTo>
                        <a:pt x="289" y="550"/>
                        <a:pt x="235" y="551"/>
                        <a:pt x="181" y="554"/>
                      </a:cubicBezTo>
                      <a:cubicBezTo>
                        <a:pt x="127" y="571"/>
                        <a:pt x="86" y="588"/>
                        <a:pt x="18" y="546"/>
                      </a:cubicBezTo>
                      <a:cubicBezTo>
                        <a:pt x="0" y="535"/>
                        <a:pt x="48" y="517"/>
                        <a:pt x="63" y="502"/>
                      </a:cubicBezTo>
                      <a:cubicBezTo>
                        <a:pt x="87" y="479"/>
                        <a:pt x="100" y="459"/>
                        <a:pt x="114" y="428"/>
                      </a:cubicBezTo>
                      <a:cubicBezTo>
                        <a:pt x="145" y="357"/>
                        <a:pt x="164" y="241"/>
                        <a:pt x="247" y="214"/>
                      </a:cubicBezTo>
                      <a:cubicBezTo>
                        <a:pt x="254" y="207"/>
                        <a:pt x="261" y="198"/>
                        <a:pt x="269" y="192"/>
                      </a:cubicBezTo>
                      <a:cubicBezTo>
                        <a:pt x="278" y="186"/>
                        <a:pt x="290" y="184"/>
                        <a:pt x="299" y="177"/>
                      </a:cubicBezTo>
                      <a:cubicBezTo>
                        <a:pt x="306" y="171"/>
                        <a:pt x="307" y="161"/>
                        <a:pt x="314" y="155"/>
                      </a:cubicBezTo>
                      <a:cubicBezTo>
                        <a:pt x="331" y="141"/>
                        <a:pt x="361" y="136"/>
                        <a:pt x="380" y="125"/>
                      </a:cubicBezTo>
                      <a:cubicBezTo>
                        <a:pt x="428" y="98"/>
                        <a:pt x="437" y="77"/>
                        <a:pt x="491" y="59"/>
                      </a:cubicBezTo>
                      <a:cubicBezTo>
                        <a:pt x="515" y="35"/>
                        <a:pt x="541" y="24"/>
                        <a:pt x="565" y="0"/>
                      </a:cubicBezTo>
                      <a:cubicBezTo>
                        <a:pt x="888" y="4"/>
                        <a:pt x="982" y="0"/>
                        <a:pt x="1222" y="22"/>
                      </a:cubicBezTo>
                      <a:cubicBezTo>
                        <a:pt x="1271" y="31"/>
                        <a:pt x="1311" y="39"/>
                        <a:pt x="1362" y="44"/>
                      </a:cubicBezTo>
                      <a:cubicBezTo>
                        <a:pt x="1390" y="50"/>
                        <a:pt x="1416" y="59"/>
                        <a:pt x="1443" y="66"/>
                      </a:cubicBezTo>
                      <a:cubicBezTo>
                        <a:pt x="1477" y="90"/>
                        <a:pt x="1510" y="121"/>
                        <a:pt x="1547" y="140"/>
                      </a:cubicBezTo>
                      <a:cubicBezTo>
                        <a:pt x="1560" y="179"/>
                        <a:pt x="1614" y="195"/>
                        <a:pt x="1650" y="214"/>
                      </a:cubicBezTo>
                      <a:cubicBezTo>
                        <a:pt x="1697" y="239"/>
                        <a:pt x="1720" y="285"/>
                        <a:pt x="1739" y="332"/>
                      </a:cubicBezTo>
                      <a:cubicBezTo>
                        <a:pt x="1743" y="470"/>
                        <a:pt x="1742" y="546"/>
                        <a:pt x="1761" y="664"/>
                      </a:cubicBezTo>
                      <a:cubicBezTo>
                        <a:pt x="1766" y="817"/>
                        <a:pt x="1765" y="853"/>
                        <a:pt x="1783" y="967"/>
                      </a:cubicBezTo>
                      <a:cubicBezTo>
                        <a:pt x="1788" y="1029"/>
                        <a:pt x="1793" y="1090"/>
                        <a:pt x="1798" y="1152"/>
                      </a:cubicBezTo>
                      <a:cubicBezTo>
                        <a:pt x="1805" y="1243"/>
                        <a:pt x="1794" y="1365"/>
                        <a:pt x="1850" y="1447"/>
                      </a:cubicBezTo>
                      <a:cubicBezTo>
                        <a:pt x="1845" y="1462"/>
                        <a:pt x="1849" y="1485"/>
                        <a:pt x="1835" y="1491"/>
                      </a:cubicBezTo>
                      <a:cubicBezTo>
                        <a:pt x="1819" y="1498"/>
                        <a:pt x="1800" y="1483"/>
                        <a:pt x="1783" y="1477"/>
                      </a:cubicBezTo>
                      <a:cubicBezTo>
                        <a:pt x="1736" y="1460"/>
                        <a:pt x="1694" y="1426"/>
                        <a:pt x="1650" y="1403"/>
                      </a:cubicBezTo>
                      <a:cubicBezTo>
                        <a:pt x="1638" y="1397"/>
                        <a:pt x="1625" y="1394"/>
                        <a:pt x="1613" y="1388"/>
                      </a:cubicBezTo>
                      <a:cubicBezTo>
                        <a:pt x="1597" y="1379"/>
                        <a:pt x="1569" y="1358"/>
                        <a:pt x="1569" y="1358"/>
                      </a:cubicBezTo>
                      <a:cubicBezTo>
                        <a:pt x="1526" y="1294"/>
                        <a:pt x="1584" y="1374"/>
                        <a:pt x="1532" y="1322"/>
                      </a:cubicBezTo>
                      <a:cubicBezTo>
                        <a:pt x="1518" y="1308"/>
                        <a:pt x="1509" y="1291"/>
                        <a:pt x="1495" y="1277"/>
                      </a:cubicBezTo>
                      <a:cubicBezTo>
                        <a:pt x="1485" y="1245"/>
                        <a:pt x="1506" y="1224"/>
                        <a:pt x="1532" y="1203"/>
                      </a:cubicBezTo>
                      <a:cubicBezTo>
                        <a:pt x="1546" y="1192"/>
                        <a:pt x="1576" y="1174"/>
                        <a:pt x="1576" y="1174"/>
                      </a:cubicBezTo>
                      <a:cubicBezTo>
                        <a:pt x="1630" y="1095"/>
                        <a:pt x="1575" y="998"/>
                        <a:pt x="1554" y="915"/>
                      </a:cubicBezTo>
                      <a:cubicBezTo>
                        <a:pt x="1493" y="926"/>
                        <a:pt x="1522" y="915"/>
                        <a:pt x="1466" y="952"/>
                      </a:cubicBezTo>
                      <a:lnTo>
                        <a:pt x="1466" y="952"/>
                      </a:lnTo>
                      <a:cubicBezTo>
                        <a:pt x="1437" y="960"/>
                        <a:pt x="1410" y="966"/>
                        <a:pt x="1384" y="982"/>
                      </a:cubicBezTo>
                      <a:cubicBezTo>
                        <a:pt x="1369" y="991"/>
                        <a:pt x="1357" y="1008"/>
                        <a:pt x="1340" y="1011"/>
                      </a:cubicBezTo>
                      <a:cubicBezTo>
                        <a:pt x="1277" y="1023"/>
                        <a:pt x="1311" y="1017"/>
                        <a:pt x="1237" y="1026"/>
                      </a:cubicBezTo>
                      <a:cubicBezTo>
                        <a:pt x="1215" y="1021"/>
                        <a:pt x="1191" y="1020"/>
                        <a:pt x="1170" y="1011"/>
                      </a:cubicBezTo>
                      <a:cubicBezTo>
                        <a:pt x="1162" y="1007"/>
                        <a:pt x="1156" y="998"/>
                        <a:pt x="1155" y="989"/>
                      </a:cubicBezTo>
                      <a:cubicBezTo>
                        <a:pt x="1152" y="933"/>
                        <a:pt x="1168" y="860"/>
                        <a:pt x="1185" y="805"/>
                      </a:cubicBezTo>
                      <a:cubicBezTo>
                        <a:pt x="1170" y="725"/>
                        <a:pt x="1165" y="688"/>
                        <a:pt x="1089" y="657"/>
                      </a:cubicBezTo>
                      <a:cubicBezTo>
                        <a:pt x="1056" y="624"/>
                        <a:pt x="1014" y="612"/>
                        <a:pt x="971" y="598"/>
                      </a:cubicBezTo>
                      <a:cubicBezTo>
                        <a:pt x="937" y="573"/>
                        <a:pt x="916" y="539"/>
                        <a:pt x="882" y="517"/>
                      </a:cubicBezTo>
                      <a:cubicBezTo>
                        <a:pt x="877" y="502"/>
                        <a:pt x="869" y="488"/>
                        <a:pt x="867" y="472"/>
                      </a:cubicBezTo>
                      <a:cubicBezTo>
                        <a:pt x="843" y="313"/>
                        <a:pt x="904" y="325"/>
                        <a:pt x="816" y="325"/>
                      </a:cubicBezTo>
                    </a:path>
                  </a:pathLst>
                </a:custGeom>
                <a:solidFill>
                  <a:schemeClr val="bg2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ru-RU"/>
                </a:p>
              </p:txBody>
            </p:sp>
          </p:grpSp>
          <p:sp>
            <p:nvSpPr>
              <p:cNvPr id="21570" name="Freeform 66"/>
              <p:cNvSpPr>
                <a:spLocks/>
              </p:cNvSpPr>
              <p:nvPr/>
            </p:nvSpPr>
            <p:spPr bwMode="auto">
              <a:xfrm>
                <a:off x="3274" y="2023"/>
                <a:ext cx="998" cy="1088"/>
              </a:xfrm>
              <a:custGeom>
                <a:avLst/>
                <a:gdLst/>
                <a:ahLst/>
                <a:cxnLst>
                  <a:cxn ang="0">
                    <a:pos x="272" y="0"/>
                  </a:cxn>
                  <a:cxn ang="0">
                    <a:pos x="0" y="907"/>
                  </a:cxn>
                  <a:cxn ang="0">
                    <a:pos x="272" y="952"/>
                  </a:cxn>
                  <a:cxn ang="0">
                    <a:pos x="499" y="227"/>
                  </a:cxn>
                  <a:cxn ang="0">
                    <a:pos x="726" y="952"/>
                  </a:cxn>
                  <a:cxn ang="0">
                    <a:pos x="998" y="907"/>
                  </a:cxn>
                  <a:cxn ang="0">
                    <a:pos x="726" y="0"/>
                  </a:cxn>
                  <a:cxn ang="0">
                    <a:pos x="272" y="0"/>
                  </a:cxn>
                </a:cxnLst>
                <a:rect l="0" t="0" r="r" b="b"/>
                <a:pathLst>
                  <a:path w="998" h="952">
                    <a:moveTo>
                      <a:pt x="272" y="0"/>
                    </a:moveTo>
                    <a:lnTo>
                      <a:pt x="0" y="907"/>
                    </a:lnTo>
                    <a:lnTo>
                      <a:pt x="272" y="952"/>
                    </a:lnTo>
                    <a:lnTo>
                      <a:pt x="499" y="227"/>
                    </a:lnTo>
                    <a:lnTo>
                      <a:pt x="726" y="952"/>
                    </a:lnTo>
                    <a:lnTo>
                      <a:pt x="998" y="907"/>
                    </a:lnTo>
                    <a:lnTo>
                      <a:pt x="726" y="0"/>
                    </a:lnTo>
                    <a:lnTo>
                      <a:pt x="272" y="0"/>
                    </a:lnTo>
                    <a:close/>
                  </a:path>
                </a:pathLst>
              </a:custGeom>
              <a:solidFill>
                <a:srgbClr val="018D7C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571" name="Freeform 67" descr="Джинсовая ткань"/>
              <p:cNvSpPr>
                <a:spLocks/>
              </p:cNvSpPr>
              <p:nvPr/>
            </p:nvSpPr>
            <p:spPr bwMode="auto">
              <a:xfrm>
                <a:off x="3197" y="1433"/>
                <a:ext cx="272" cy="590"/>
              </a:xfrm>
              <a:custGeom>
                <a:avLst/>
                <a:gdLst/>
                <a:ahLst/>
                <a:cxnLst>
                  <a:cxn ang="0">
                    <a:pos x="227" y="0"/>
                  </a:cxn>
                  <a:cxn ang="0">
                    <a:pos x="0" y="726"/>
                  </a:cxn>
                  <a:cxn ang="0">
                    <a:pos x="182" y="771"/>
                  </a:cxn>
                  <a:cxn ang="0">
                    <a:pos x="272" y="363"/>
                  </a:cxn>
                  <a:cxn ang="0">
                    <a:pos x="227" y="0"/>
                  </a:cxn>
                </a:cxnLst>
                <a:rect l="0" t="0" r="r" b="b"/>
                <a:pathLst>
                  <a:path w="272" h="771">
                    <a:moveTo>
                      <a:pt x="227" y="0"/>
                    </a:moveTo>
                    <a:lnTo>
                      <a:pt x="0" y="726"/>
                    </a:lnTo>
                    <a:lnTo>
                      <a:pt x="182" y="771"/>
                    </a:lnTo>
                    <a:lnTo>
                      <a:pt x="272" y="363"/>
                    </a:lnTo>
                    <a:lnTo>
                      <a:pt x="227" y="0"/>
                    </a:lnTo>
                    <a:close/>
                  </a:path>
                </a:pathLst>
              </a:custGeom>
              <a:blipFill dpi="0" rotWithShape="1">
                <a:blip r:embed="rId3" cstate="print"/>
                <a:srcRect/>
                <a:tile tx="0" ty="0" sx="100000" sy="100000" flip="none" algn="tl"/>
              </a:blip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572" name="Freeform 68" descr="Джинсовая ткань"/>
              <p:cNvSpPr>
                <a:spLocks/>
              </p:cNvSpPr>
              <p:nvPr/>
            </p:nvSpPr>
            <p:spPr bwMode="auto">
              <a:xfrm flipH="1">
                <a:off x="4052" y="1426"/>
                <a:ext cx="272" cy="590"/>
              </a:xfrm>
              <a:custGeom>
                <a:avLst/>
                <a:gdLst/>
                <a:ahLst/>
                <a:cxnLst>
                  <a:cxn ang="0">
                    <a:pos x="227" y="0"/>
                  </a:cxn>
                  <a:cxn ang="0">
                    <a:pos x="0" y="726"/>
                  </a:cxn>
                  <a:cxn ang="0">
                    <a:pos x="182" y="771"/>
                  </a:cxn>
                  <a:cxn ang="0">
                    <a:pos x="272" y="363"/>
                  </a:cxn>
                  <a:cxn ang="0">
                    <a:pos x="227" y="0"/>
                  </a:cxn>
                </a:cxnLst>
                <a:rect l="0" t="0" r="r" b="b"/>
                <a:pathLst>
                  <a:path w="272" h="771">
                    <a:moveTo>
                      <a:pt x="227" y="0"/>
                    </a:moveTo>
                    <a:lnTo>
                      <a:pt x="0" y="726"/>
                    </a:lnTo>
                    <a:lnTo>
                      <a:pt x="182" y="771"/>
                    </a:lnTo>
                    <a:lnTo>
                      <a:pt x="272" y="363"/>
                    </a:lnTo>
                    <a:lnTo>
                      <a:pt x="227" y="0"/>
                    </a:lnTo>
                    <a:close/>
                  </a:path>
                </a:pathLst>
              </a:custGeom>
              <a:blipFill dpi="0" rotWithShape="1">
                <a:blip r:embed="rId3" cstate="print"/>
                <a:srcRect/>
                <a:tile tx="0" ty="0" sx="100000" sy="100000" flip="none" algn="tl"/>
              </a:blip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510" name="Text Box 6"/>
              <p:cNvSpPr txBox="1">
                <a:spLocks noChangeArrowheads="1"/>
              </p:cNvSpPr>
              <p:nvPr/>
            </p:nvSpPr>
            <p:spPr bwMode="auto">
              <a:xfrm>
                <a:off x="3204" y="1535"/>
                <a:ext cx="1134" cy="23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kumimoji="0" lang="ru-RU" b="1">
                    <a:solidFill>
                      <a:schemeClr val="accent2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rPr>
                  <a:t>пассажиры</a:t>
                </a:r>
              </a:p>
            </p:txBody>
          </p:sp>
        </p:grpSp>
      </p:grpSp>
      <p:grpSp>
        <p:nvGrpSpPr>
          <p:cNvPr id="12" name="Group 89"/>
          <p:cNvGrpSpPr>
            <a:grpSpLocks/>
          </p:cNvGrpSpPr>
          <p:nvPr/>
        </p:nvGrpSpPr>
        <p:grpSpPr bwMode="auto">
          <a:xfrm>
            <a:off x="6588125" y="1555750"/>
            <a:ext cx="2160588" cy="3817938"/>
            <a:chOff x="4558" y="980"/>
            <a:chExt cx="1361" cy="2405"/>
          </a:xfrm>
        </p:grpSpPr>
        <p:sp>
          <p:nvSpPr>
            <p:cNvPr id="21575" name="Freeform 71"/>
            <p:cNvSpPr>
              <a:spLocks/>
            </p:cNvSpPr>
            <p:nvPr/>
          </p:nvSpPr>
          <p:spPr bwMode="auto">
            <a:xfrm>
              <a:off x="4558" y="3090"/>
              <a:ext cx="408" cy="295"/>
            </a:xfrm>
            <a:custGeom>
              <a:avLst/>
              <a:gdLst/>
              <a:ahLst/>
              <a:cxnLst>
                <a:cxn ang="0">
                  <a:pos x="695" y="68"/>
                </a:cxn>
                <a:cxn ang="0">
                  <a:pos x="650" y="204"/>
                </a:cxn>
                <a:cxn ang="0">
                  <a:pos x="559" y="249"/>
                </a:cxn>
                <a:cxn ang="0">
                  <a:pos x="196" y="295"/>
                </a:cxn>
                <a:cxn ang="0">
                  <a:pos x="60" y="385"/>
                </a:cxn>
                <a:cxn ang="0">
                  <a:pos x="60" y="476"/>
                </a:cxn>
                <a:cxn ang="0">
                  <a:pos x="423" y="476"/>
                </a:cxn>
                <a:cxn ang="0">
                  <a:pos x="650" y="385"/>
                </a:cxn>
                <a:cxn ang="0">
                  <a:pos x="740" y="431"/>
                </a:cxn>
                <a:cxn ang="0">
                  <a:pos x="740" y="476"/>
                </a:cxn>
                <a:cxn ang="0">
                  <a:pos x="967" y="476"/>
                </a:cxn>
                <a:cxn ang="0">
                  <a:pos x="967" y="68"/>
                </a:cxn>
                <a:cxn ang="0">
                  <a:pos x="695" y="68"/>
                </a:cxn>
              </a:cxnLst>
              <a:rect l="0" t="0" r="r" b="b"/>
              <a:pathLst>
                <a:path w="1012" h="544">
                  <a:moveTo>
                    <a:pt x="695" y="68"/>
                  </a:moveTo>
                  <a:cubicBezTo>
                    <a:pt x="642" y="91"/>
                    <a:pt x="673" y="174"/>
                    <a:pt x="650" y="204"/>
                  </a:cubicBezTo>
                  <a:cubicBezTo>
                    <a:pt x="627" y="234"/>
                    <a:pt x="635" y="234"/>
                    <a:pt x="559" y="249"/>
                  </a:cubicBezTo>
                  <a:cubicBezTo>
                    <a:pt x="483" y="264"/>
                    <a:pt x="279" y="272"/>
                    <a:pt x="196" y="295"/>
                  </a:cubicBezTo>
                  <a:cubicBezTo>
                    <a:pt x="113" y="318"/>
                    <a:pt x="83" y="355"/>
                    <a:pt x="60" y="385"/>
                  </a:cubicBezTo>
                  <a:cubicBezTo>
                    <a:pt x="37" y="415"/>
                    <a:pt x="0" y="461"/>
                    <a:pt x="60" y="476"/>
                  </a:cubicBezTo>
                  <a:cubicBezTo>
                    <a:pt x="120" y="491"/>
                    <a:pt x="325" y="491"/>
                    <a:pt x="423" y="476"/>
                  </a:cubicBezTo>
                  <a:cubicBezTo>
                    <a:pt x="521" y="461"/>
                    <a:pt x="597" y="392"/>
                    <a:pt x="650" y="385"/>
                  </a:cubicBezTo>
                  <a:cubicBezTo>
                    <a:pt x="703" y="378"/>
                    <a:pt x="725" y="416"/>
                    <a:pt x="740" y="431"/>
                  </a:cubicBezTo>
                  <a:cubicBezTo>
                    <a:pt x="755" y="446"/>
                    <a:pt x="702" y="469"/>
                    <a:pt x="740" y="476"/>
                  </a:cubicBezTo>
                  <a:cubicBezTo>
                    <a:pt x="778" y="483"/>
                    <a:pt x="929" y="544"/>
                    <a:pt x="967" y="476"/>
                  </a:cubicBezTo>
                  <a:cubicBezTo>
                    <a:pt x="1005" y="408"/>
                    <a:pt x="1012" y="136"/>
                    <a:pt x="967" y="68"/>
                  </a:cubicBezTo>
                  <a:cubicBezTo>
                    <a:pt x="922" y="0"/>
                    <a:pt x="748" y="45"/>
                    <a:pt x="695" y="68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577" name="Freeform 73"/>
            <p:cNvSpPr>
              <a:spLocks/>
            </p:cNvSpPr>
            <p:nvPr/>
          </p:nvSpPr>
          <p:spPr bwMode="auto">
            <a:xfrm>
              <a:off x="4664" y="2069"/>
              <a:ext cx="121" cy="220"/>
            </a:xfrm>
            <a:custGeom>
              <a:avLst/>
              <a:gdLst/>
              <a:ahLst/>
              <a:cxnLst>
                <a:cxn ang="0">
                  <a:pos x="340" y="46"/>
                </a:cxn>
                <a:cxn ang="0">
                  <a:pos x="23" y="635"/>
                </a:cxn>
                <a:cxn ang="0">
                  <a:pos x="204" y="1044"/>
                </a:cxn>
                <a:cxn ang="0">
                  <a:pos x="477" y="862"/>
                </a:cxn>
                <a:cxn ang="0">
                  <a:pos x="431" y="726"/>
                </a:cxn>
                <a:cxn ang="0">
                  <a:pos x="295" y="817"/>
                </a:cxn>
                <a:cxn ang="0">
                  <a:pos x="250" y="681"/>
                </a:cxn>
                <a:cxn ang="0">
                  <a:pos x="386" y="635"/>
                </a:cxn>
                <a:cxn ang="0">
                  <a:pos x="340" y="272"/>
                </a:cxn>
                <a:cxn ang="0">
                  <a:pos x="431" y="726"/>
                </a:cxn>
                <a:cxn ang="0">
                  <a:pos x="613" y="681"/>
                </a:cxn>
                <a:cxn ang="0">
                  <a:pos x="567" y="363"/>
                </a:cxn>
                <a:cxn ang="0">
                  <a:pos x="613" y="91"/>
                </a:cxn>
                <a:cxn ang="0">
                  <a:pos x="386" y="0"/>
                </a:cxn>
                <a:cxn ang="0">
                  <a:pos x="340" y="91"/>
                </a:cxn>
              </a:cxnLst>
              <a:rect l="0" t="0" r="r" b="b"/>
              <a:pathLst>
                <a:path w="643" h="1082">
                  <a:moveTo>
                    <a:pt x="340" y="46"/>
                  </a:moveTo>
                  <a:cubicBezTo>
                    <a:pt x="193" y="257"/>
                    <a:pt x="46" y="469"/>
                    <a:pt x="23" y="635"/>
                  </a:cubicBezTo>
                  <a:cubicBezTo>
                    <a:pt x="0" y="801"/>
                    <a:pt x="129" y="1006"/>
                    <a:pt x="204" y="1044"/>
                  </a:cubicBezTo>
                  <a:cubicBezTo>
                    <a:pt x="279" y="1082"/>
                    <a:pt x="439" y="915"/>
                    <a:pt x="477" y="862"/>
                  </a:cubicBezTo>
                  <a:cubicBezTo>
                    <a:pt x="515" y="809"/>
                    <a:pt x="461" y="733"/>
                    <a:pt x="431" y="726"/>
                  </a:cubicBezTo>
                  <a:cubicBezTo>
                    <a:pt x="401" y="719"/>
                    <a:pt x="325" y="824"/>
                    <a:pt x="295" y="817"/>
                  </a:cubicBezTo>
                  <a:cubicBezTo>
                    <a:pt x="265" y="810"/>
                    <a:pt x="235" y="711"/>
                    <a:pt x="250" y="681"/>
                  </a:cubicBezTo>
                  <a:cubicBezTo>
                    <a:pt x="265" y="651"/>
                    <a:pt x="371" y="703"/>
                    <a:pt x="386" y="635"/>
                  </a:cubicBezTo>
                  <a:cubicBezTo>
                    <a:pt x="401" y="567"/>
                    <a:pt x="333" y="257"/>
                    <a:pt x="340" y="272"/>
                  </a:cubicBezTo>
                  <a:cubicBezTo>
                    <a:pt x="347" y="287"/>
                    <a:pt x="386" y="658"/>
                    <a:pt x="431" y="726"/>
                  </a:cubicBezTo>
                  <a:cubicBezTo>
                    <a:pt x="476" y="794"/>
                    <a:pt x="590" y="742"/>
                    <a:pt x="613" y="681"/>
                  </a:cubicBezTo>
                  <a:cubicBezTo>
                    <a:pt x="636" y="620"/>
                    <a:pt x="567" y="461"/>
                    <a:pt x="567" y="363"/>
                  </a:cubicBezTo>
                  <a:cubicBezTo>
                    <a:pt x="567" y="265"/>
                    <a:pt x="643" y="151"/>
                    <a:pt x="613" y="91"/>
                  </a:cubicBezTo>
                  <a:cubicBezTo>
                    <a:pt x="583" y="31"/>
                    <a:pt x="431" y="0"/>
                    <a:pt x="386" y="0"/>
                  </a:cubicBezTo>
                  <a:cubicBezTo>
                    <a:pt x="341" y="0"/>
                    <a:pt x="340" y="45"/>
                    <a:pt x="340" y="91"/>
                  </a:cubicBezTo>
                </a:path>
              </a:pathLst>
            </a:cu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584" name="Freeform 80"/>
            <p:cNvSpPr>
              <a:spLocks/>
            </p:cNvSpPr>
            <p:nvPr/>
          </p:nvSpPr>
          <p:spPr bwMode="auto">
            <a:xfrm>
              <a:off x="4649" y="1570"/>
              <a:ext cx="272" cy="590"/>
            </a:xfrm>
            <a:custGeom>
              <a:avLst/>
              <a:gdLst/>
              <a:ahLst/>
              <a:cxnLst>
                <a:cxn ang="0">
                  <a:pos x="227" y="0"/>
                </a:cxn>
                <a:cxn ang="0">
                  <a:pos x="0" y="726"/>
                </a:cxn>
                <a:cxn ang="0">
                  <a:pos x="182" y="771"/>
                </a:cxn>
                <a:cxn ang="0">
                  <a:pos x="272" y="363"/>
                </a:cxn>
                <a:cxn ang="0">
                  <a:pos x="227" y="0"/>
                </a:cxn>
              </a:cxnLst>
              <a:rect l="0" t="0" r="r" b="b"/>
              <a:pathLst>
                <a:path w="272" h="771">
                  <a:moveTo>
                    <a:pt x="227" y="0"/>
                  </a:moveTo>
                  <a:lnTo>
                    <a:pt x="0" y="726"/>
                  </a:lnTo>
                  <a:lnTo>
                    <a:pt x="182" y="771"/>
                  </a:lnTo>
                  <a:lnTo>
                    <a:pt x="272" y="363"/>
                  </a:lnTo>
                  <a:lnTo>
                    <a:pt x="227" y="0"/>
                  </a:lnTo>
                  <a:close/>
                </a:path>
              </a:pathLst>
            </a:cu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574" name="Freeform 70"/>
            <p:cNvSpPr>
              <a:spLocks/>
            </p:cNvSpPr>
            <p:nvPr/>
          </p:nvSpPr>
          <p:spPr bwMode="auto">
            <a:xfrm flipH="1">
              <a:off x="5511" y="3088"/>
              <a:ext cx="408" cy="295"/>
            </a:xfrm>
            <a:custGeom>
              <a:avLst/>
              <a:gdLst/>
              <a:ahLst/>
              <a:cxnLst>
                <a:cxn ang="0">
                  <a:pos x="695" y="68"/>
                </a:cxn>
                <a:cxn ang="0">
                  <a:pos x="650" y="204"/>
                </a:cxn>
                <a:cxn ang="0">
                  <a:pos x="559" y="249"/>
                </a:cxn>
                <a:cxn ang="0">
                  <a:pos x="196" y="295"/>
                </a:cxn>
                <a:cxn ang="0">
                  <a:pos x="60" y="385"/>
                </a:cxn>
                <a:cxn ang="0">
                  <a:pos x="60" y="476"/>
                </a:cxn>
                <a:cxn ang="0">
                  <a:pos x="423" y="476"/>
                </a:cxn>
                <a:cxn ang="0">
                  <a:pos x="650" y="385"/>
                </a:cxn>
                <a:cxn ang="0">
                  <a:pos x="740" y="431"/>
                </a:cxn>
                <a:cxn ang="0">
                  <a:pos x="740" y="476"/>
                </a:cxn>
                <a:cxn ang="0">
                  <a:pos x="967" y="476"/>
                </a:cxn>
                <a:cxn ang="0">
                  <a:pos x="967" y="68"/>
                </a:cxn>
                <a:cxn ang="0">
                  <a:pos x="695" y="68"/>
                </a:cxn>
              </a:cxnLst>
              <a:rect l="0" t="0" r="r" b="b"/>
              <a:pathLst>
                <a:path w="1012" h="544">
                  <a:moveTo>
                    <a:pt x="695" y="68"/>
                  </a:moveTo>
                  <a:cubicBezTo>
                    <a:pt x="642" y="91"/>
                    <a:pt x="673" y="174"/>
                    <a:pt x="650" y="204"/>
                  </a:cubicBezTo>
                  <a:cubicBezTo>
                    <a:pt x="627" y="234"/>
                    <a:pt x="635" y="234"/>
                    <a:pt x="559" y="249"/>
                  </a:cubicBezTo>
                  <a:cubicBezTo>
                    <a:pt x="483" y="264"/>
                    <a:pt x="279" y="272"/>
                    <a:pt x="196" y="295"/>
                  </a:cubicBezTo>
                  <a:cubicBezTo>
                    <a:pt x="113" y="318"/>
                    <a:pt x="83" y="355"/>
                    <a:pt x="60" y="385"/>
                  </a:cubicBezTo>
                  <a:cubicBezTo>
                    <a:pt x="37" y="415"/>
                    <a:pt x="0" y="461"/>
                    <a:pt x="60" y="476"/>
                  </a:cubicBezTo>
                  <a:cubicBezTo>
                    <a:pt x="120" y="491"/>
                    <a:pt x="325" y="491"/>
                    <a:pt x="423" y="476"/>
                  </a:cubicBezTo>
                  <a:cubicBezTo>
                    <a:pt x="521" y="461"/>
                    <a:pt x="597" y="392"/>
                    <a:pt x="650" y="385"/>
                  </a:cubicBezTo>
                  <a:cubicBezTo>
                    <a:pt x="703" y="378"/>
                    <a:pt x="725" y="416"/>
                    <a:pt x="740" y="431"/>
                  </a:cubicBezTo>
                  <a:cubicBezTo>
                    <a:pt x="755" y="446"/>
                    <a:pt x="702" y="469"/>
                    <a:pt x="740" y="476"/>
                  </a:cubicBezTo>
                  <a:cubicBezTo>
                    <a:pt x="778" y="483"/>
                    <a:pt x="929" y="544"/>
                    <a:pt x="967" y="476"/>
                  </a:cubicBezTo>
                  <a:cubicBezTo>
                    <a:pt x="1005" y="408"/>
                    <a:pt x="1012" y="136"/>
                    <a:pt x="967" y="68"/>
                  </a:cubicBezTo>
                  <a:cubicBezTo>
                    <a:pt x="922" y="0"/>
                    <a:pt x="748" y="45"/>
                    <a:pt x="695" y="68"/>
                  </a:cubicBezTo>
                  <a:close/>
                </a:path>
              </a:pathLst>
            </a:custGeom>
            <a:solidFill>
              <a:schemeClr val="bg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576" name="Freeform 72"/>
            <p:cNvSpPr>
              <a:spLocks/>
            </p:cNvSpPr>
            <p:nvPr/>
          </p:nvSpPr>
          <p:spPr bwMode="auto">
            <a:xfrm flipH="1">
              <a:off x="5647" y="2069"/>
              <a:ext cx="121" cy="220"/>
            </a:xfrm>
            <a:custGeom>
              <a:avLst/>
              <a:gdLst/>
              <a:ahLst/>
              <a:cxnLst>
                <a:cxn ang="0">
                  <a:pos x="340" y="46"/>
                </a:cxn>
                <a:cxn ang="0">
                  <a:pos x="23" y="635"/>
                </a:cxn>
                <a:cxn ang="0">
                  <a:pos x="204" y="1044"/>
                </a:cxn>
                <a:cxn ang="0">
                  <a:pos x="477" y="862"/>
                </a:cxn>
                <a:cxn ang="0">
                  <a:pos x="431" y="726"/>
                </a:cxn>
                <a:cxn ang="0">
                  <a:pos x="295" y="817"/>
                </a:cxn>
                <a:cxn ang="0">
                  <a:pos x="250" y="681"/>
                </a:cxn>
                <a:cxn ang="0">
                  <a:pos x="386" y="635"/>
                </a:cxn>
                <a:cxn ang="0">
                  <a:pos x="340" y="272"/>
                </a:cxn>
                <a:cxn ang="0">
                  <a:pos x="431" y="726"/>
                </a:cxn>
                <a:cxn ang="0">
                  <a:pos x="613" y="681"/>
                </a:cxn>
                <a:cxn ang="0">
                  <a:pos x="567" y="363"/>
                </a:cxn>
                <a:cxn ang="0">
                  <a:pos x="613" y="91"/>
                </a:cxn>
                <a:cxn ang="0">
                  <a:pos x="386" y="0"/>
                </a:cxn>
                <a:cxn ang="0">
                  <a:pos x="340" y="91"/>
                </a:cxn>
              </a:cxnLst>
              <a:rect l="0" t="0" r="r" b="b"/>
              <a:pathLst>
                <a:path w="643" h="1082">
                  <a:moveTo>
                    <a:pt x="340" y="46"/>
                  </a:moveTo>
                  <a:cubicBezTo>
                    <a:pt x="193" y="257"/>
                    <a:pt x="46" y="469"/>
                    <a:pt x="23" y="635"/>
                  </a:cubicBezTo>
                  <a:cubicBezTo>
                    <a:pt x="0" y="801"/>
                    <a:pt x="129" y="1006"/>
                    <a:pt x="204" y="1044"/>
                  </a:cubicBezTo>
                  <a:cubicBezTo>
                    <a:pt x="279" y="1082"/>
                    <a:pt x="439" y="915"/>
                    <a:pt x="477" y="862"/>
                  </a:cubicBezTo>
                  <a:cubicBezTo>
                    <a:pt x="515" y="809"/>
                    <a:pt x="461" y="733"/>
                    <a:pt x="431" y="726"/>
                  </a:cubicBezTo>
                  <a:cubicBezTo>
                    <a:pt x="401" y="719"/>
                    <a:pt x="325" y="824"/>
                    <a:pt x="295" y="817"/>
                  </a:cubicBezTo>
                  <a:cubicBezTo>
                    <a:pt x="265" y="810"/>
                    <a:pt x="235" y="711"/>
                    <a:pt x="250" y="681"/>
                  </a:cubicBezTo>
                  <a:cubicBezTo>
                    <a:pt x="265" y="651"/>
                    <a:pt x="371" y="703"/>
                    <a:pt x="386" y="635"/>
                  </a:cubicBezTo>
                  <a:cubicBezTo>
                    <a:pt x="401" y="567"/>
                    <a:pt x="333" y="257"/>
                    <a:pt x="340" y="272"/>
                  </a:cubicBezTo>
                  <a:cubicBezTo>
                    <a:pt x="347" y="287"/>
                    <a:pt x="386" y="658"/>
                    <a:pt x="431" y="726"/>
                  </a:cubicBezTo>
                  <a:cubicBezTo>
                    <a:pt x="476" y="794"/>
                    <a:pt x="590" y="742"/>
                    <a:pt x="613" y="681"/>
                  </a:cubicBezTo>
                  <a:cubicBezTo>
                    <a:pt x="636" y="620"/>
                    <a:pt x="567" y="461"/>
                    <a:pt x="567" y="363"/>
                  </a:cubicBezTo>
                  <a:cubicBezTo>
                    <a:pt x="567" y="265"/>
                    <a:pt x="643" y="151"/>
                    <a:pt x="613" y="91"/>
                  </a:cubicBezTo>
                  <a:cubicBezTo>
                    <a:pt x="583" y="31"/>
                    <a:pt x="431" y="0"/>
                    <a:pt x="386" y="0"/>
                  </a:cubicBezTo>
                  <a:cubicBezTo>
                    <a:pt x="341" y="0"/>
                    <a:pt x="340" y="45"/>
                    <a:pt x="340" y="91"/>
                  </a:cubicBezTo>
                </a:path>
              </a:pathLst>
            </a:cu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578" name="Freeform 74"/>
            <p:cNvSpPr>
              <a:spLocks/>
            </p:cNvSpPr>
            <p:nvPr/>
          </p:nvSpPr>
          <p:spPr bwMode="auto">
            <a:xfrm>
              <a:off x="4845" y="1419"/>
              <a:ext cx="711" cy="832"/>
            </a:xfrm>
            <a:custGeom>
              <a:avLst/>
              <a:gdLst/>
              <a:ahLst/>
              <a:cxnLst>
                <a:cxn ang="0">
                  <a:pos x="356" y="15"/>
                </a:cxn>
                <a:cxn ang="0">
                  <a:pos x="38" y="197"/>
                </a:cxn>
                <a:cxn ang="0">
                  <a:pos x="129" y="877"/>
                </a:cxn>
                <a:cxn ang="0">
                  <a:pos x="673" y="968"/>
                </a:cxn>
                <a:cxn ang="0">
                  <a:pos x="809" y="333"/>
                </a:cxn>
                <a:cxn ang="0">
                  <a:pos x="718" y="106"/>
                </a:cxn>
                <a:cxn ang="0">
                  <a:pos x="356" y="15"/>
                </a:cxn>
              </a:cxnLst>
              <a:rect l="0" t="0" r="r" b="b"/>
              <a:pathLst>
                <a:path w="816" h="1059">
                  <a:moveTo>
                    <a:pt x="356" y="15"/>
                  </a:moveTo>
                  <a:cubicBezTo>
                    <a:pt x="243" y="30"/>
                    <a:pt x="76" y="53"/>
                    <a:pt x="38" y="197"/>
                  </a:cubicBezTo>
                  <a:cubicBezTo>
                    <a:pt x="0" y="341"/>
                    <a:pt x="23" y="749"/>
                    <a:pt x="129" y="877"/>
                  </a:cubicBezTo>
                  <a:cubicBezTo>
                    <a:pt x="235" y="1005"/>
                    <a:pt x="560" y="1059"/>
                    <a:pt x="673" y="968"/>
                  </a:cubicBezTo>
                  <a:cubicBezTo>
                    <a:pt x="786" y="877"/>
                    <a:pt x="802" y="477"/>
                    <a:pt x="809" y="333"/>
                  </a:cubicBezTo>
                  <a:cubicBezTo>
                    <a:pt x="816" y="189"/>
                    <a:pt x="794" y="159"/>
                    <a:pt x="718" y="106"/>
                  </a:cubicBezTo>
                  <a:cubicBezTo>
                    <a:pt x="642" y="53"/>
                    <a:pt x="469" y="0"/>
                    <a:pt x="356" y="15"/>
                  </a:cubicBezTo>
                  <a:close/>
                </a:path>
              </a:pathLst>
            </a:cu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579" name="Freeform 75"/>
            <p:cNvSpPr>
              <a:spLocks/>
            </p:cNvSpPr>
            <p:nvPr/>
          </p:nvSpPr>
          <p:spPr bwMode="auto">
            <a:xfrm>
              <a:off x="5127" y="1070"/>
              <a:ext cx="218" cy="448"/>
            </a:xfrm>
            <a:custGeom>
              <a:avLst/>
              <a:gdLst/>
              <a:ahLst/>
              <a:cxnLst>
                <a:cxn ang="0">
                  <a:pos x="0" y="256"/>
                </a:cxn>
                <a:cxn ang="0">
                  <a:pos x="30" y="433"/>
                </a:cxn>
                <a:cxn ang="0">
                  <a:pos x="192" y="418"/>
                </a:cxn>
                <a:cxn ang="0">
                  <a:pos x="140" y="270"/>
                </a:cxn>
                <a:cxn ang="0">
                  <a:pos x="89" y="130"/>
                </a:cxn>
                <a:cxn ang="0">
                  <a:pos x="0" y="256"/>
                </a:cxn>
              </a:cxnLst>
              <a:rect l="0" t="0" r="r" b="b"/>
              <a:pathLst>
                <a:path w="218" h="448">
                  <a:moveTo>
                    <a:pt x="0" y="256"/>
                  </a:moveTo>
                  <a:cubicBezTo>
                    <a:pt x="14" y="315"/>
                    <a:pt x="9" y="375"/>
                    <a:pt x="30" y="433"/>
                  </a:cubicBezTo>
                  <a:cubicBezTo>
                    <a:pt x="84" y="428"/>
                    <a:pt x="147" y="448"/>
                    <a:pt x="192" y="418"/>
                  </a:cubicBezTo>
                  <a:cubicBezTo>
                    <a:pt x="218" y="401"/>
                    <a:pt x="158" y="288"/>
                    <a:pt x="140" y="270"/>
                  </a:cubicBezTo>
                  <a:cubicBezTo>
                    <a:pt x="119" y="0"/>
                    <a:pt x="167" y="77"/>
                    <a:pt x="89" y="130"/>
                  </a:cubicBezTo>
                  <a:cubicBezTo>
                    <a:pt x="65" y="178"/>
                    <a:pt x="24" y="207"/>
                    <a:pt x="0" y="256"/>
                  </a:cubicBezTo>
                  <a:close/>
                </a:path>
              </a:pathLst>
            </a:custGeom>
            <a:solidFill>
              <a:schemeClr val="tx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grpSp>
          <p:nvGrpSpPr>
            <p:cNvPr id="13" name="Group 76"/>
            <p:cNvGrpSpPr>
              <a:grpSpLocks/>
            </p:cNvGrpSpPr>
            <p:nvPr/>
          </p:nvGrpSpPr>
          <p:grpSpPr bwMode="auto">
            <a:xfrm>
              <a:off x="4979" y="1026"/>
              <a:ext cx="351" cy="408"/>
              <a:chOff x="2983" y="754"/>
              <a:chExt cx="1857" cy="2126"/>
            </a:xfrm>
          </p:grpSpPr>
          <p:sp>
            <p:nvSpPr>
              <p:cNvPr id="21581" name="Freeform 77"/>
              <p:cNvSpPr>
                <a:spLocks/>
              </p:cNvSpPr>
              <p:nvPr/>
            </p:nvSpPr>
            <p:spPr bwMode="auto">
              <a:xfrm>
                <a:off x="2983" y="798"/>
                <a:ext cx="1640" cy="2082"/>
              </a:xfrm>
              <a:custGeom>
                <a:avLst/>
                <a:gdLst/>
                <a:ahLst/>
                <a:cxnLst>
                  <a:cxn ang="0">
                    <a:pos x="820" y="7"/>
                  </a:cxn>
                  <a:cxn ang="0">
                    <a:pos x="539" y="81"/>
                  </a:cxn>
                  <a:cxn ang="0">
                    <a:pos x="333" y="192"/>
                  </a:cxn>
                  <a:cxn ang="0">
                    <a:pos x="222" y="302"/>
                  </a:cxn>
                  <a:cxn ang="0">
                    <a:pos x="89" y="516"/>
                  </a:cxn>
                  <a:cxn ang="0">
                    <a:pos x="170" y="627"/>
                  </a:cxn>
                  <a:cxn ang="0">
                    <a:pos x="155" y="1070"/>
                  </a:cxn>
                  <a:cxn ang="0">
                    <a:pos x="96" y="1196"/>
                  </a:cxn>
                  <a:cxn ang="0">
                    <a:pos x="0" y="1366"/>
                  </a:cxn>
                  <a:cxn ang="0">
                    <a:pos x="185" y="1580"/>
                  </a:cxn>
                  <a:cxn ang="0">
                    <a:pos x="237" y="1632"/>
                  </a:cxn>
                  <a:cxn ang="0">
                    <a:pos x="355" y="1764"/>
                  </a:cxn>
                  <a:cxn ang="0">
                    <a:pos x="569" y="2067"/>
                  </a:cxn>
                  <a:cxn ang="0">
                    <a:pos x="857" y="2052"/>
                  </a:cxn>
                  <a:cxn ang="0">
                    <a:pos x="1005" y="1956"/>
                  </a:cxn>
                  <a:cxn ang="0">
                    <a:pos x="1167" y="1816"/>
                  </a:cxn>
                  <a:cxn ang="0">
                    <a:pos x="1293" y="1683"/>
                  </a:cxn>
                  <a:cxn ang="0">
                    <a:pos x="1330" y="1609"/>
                  </a:cxn>
                  <a:cxn ang="0">
                    <a:pos x="1389" y="1462"/>
                  </a:cxn>
                  <a:cxn ang="0">
                    <a:pos x="1485" y="1373"/>
                  </a:cxn>
                  <a:cxn ang="0">
                    <a:pos x="1573" y="1255"/>
                  </a:cxn>
                  <a:cxn ang="0">
                    <a:pos x="1640" y="1107"/>
                  </a:cxn>
                  <a:cxn ang="0">
                    <a:pos x="1485" y="967"/>
                  </a:cxn>
                  <a:cxn ang="0">
                    <a:pos x="1359" y="967"/>
                  </a:cxn>
                  <a:cxn ang="0">
                    <a:pos x="1293" y="886"/>
                  </a:cxn>
                  <a:cxn ang="0">
                    <a:pos x="1204" y="672"/>
                  </a:cxn>
                  <a:cxn ang="0">
                    <a:pos x="997" y="539"/>
                  </a:cxn>
                  <a:cxn ang="0">
                    <a:pos x="975" y="295"/>
                  </a:cxn>
                  <a:cxn ang="0">
                    <a:pos x="909" y="324"/>
                  </a:cxn>
                  <a:cxn ang="0">
                    <a:pos x="643" y="391"/>
                  </a:cxn>
                  <a:cxn ang="0">
                    <a:pos x="599" y="413"/>
                  </a:cxn>
                  <a:cxn ang="0">
                    <a:pos x="473" y="531"/>
                  </a:cxn>
                  <a:cxn ang="0">
                    <a:pos x="67" y="605"/>
                  </a:cxn>
                </a:cxnLst>
                <a:rect l="0" t="0" r="r" b="b"/>
                <a:pathLst>
                  <a:path w="1640" h="2082">
                    <a:moveTo>
                      <a:pt x="1182" y="29"/>
                    </a:moveTo>
                    <a:cubicBezTo>
                      <a:pt x="1053" y="16"/>
                      <a:pt x="949" y="0"/>
                      <a:pt x="820" y="7"/>
                    </a:cubicBezTo>
                    <a:cubicBezTo>
                      <a:pt x="777" y="15"/>
                      <a:pt x="738" y="29"/>
                      <a:pt x="695" y="36"/>
                    </a:cubicBezTo>
                    <a:cubicBezTo>
                      <a:pt x="648" y="52"/>
                      <a:pt x="580" y="53"/>
                      <a:pt x="539" y="81"/>
                    </a:cubicBezTo>
                    <a:cubicBezTo>
                      <a:pt x="508" y="102"/>
                      <a:pt x="445" y="126"/>
                      <a:pt x="407" y="140"/>
                    </a:cubicBezTo>
                    <a:cubicBezTo>
                      <a:pt x="384" y="162"/>
                      <a:pt x="357" y="172"/>
                      <a:pt x="333" y="192"/>
                    </a:cubicBezTo>
                    <a:cubicBezTo>
                      <a:pt x="285" y="232"/>
                      <a:pt x="337" y="198"/>
                      <a:pt x="288" y="228"/>
                    </a:cubicBezTo>
                    <a:cubicBezTo>
                      <a:pt x="244" y="290"/>
                      <a:pt x="268" y="267"/>
                      <a:pt x="222" y="302"/>
                    </a:cubicBezTo>
                    <a:cubicBezTo>
                      <a:pt x="211" y="335"/>
                      <a:pt x="177" y="356"/>
                      <a:pt x="155" y="384"/>
                    </a:cubicBezTo>
                    <a:cubicBezTo>
                      <a:pt x="123" y="426"/>
                      <a:pt x="118" y="474"/>
                      <a:pt x="89" y="516"/>
                    </a:cubicBezTo>
                    <a:cubicBezTo>
                      <a:pt x="91" y="543"/>
                      <a:pt x="76" y="579"/>
                      <a:pt x="96" y="598"/>
                    </a:cubicBezTo>
                    <a:cubicBezTo>
                      <a:pt x="159" y="657"/>
                      <a:pt x="212" y="565"/>
                      <a:pt x="170" y="627"/>
                    </a:cubicBezTo>
                    <a:cubicBezTo>
                      <a:pt x="158" y="718"/>
                      <a:pt x="129" y="833"/>
                      <a:pt x="185" y="915"/>
                    </a:cubicBezTo>
                    <a:cubicBezTo>
                      <a:pt x="202" y="968"/>
                      <a:pt x="185" y="1025"/>
                      <a:pt x="155" y="1070"/>
                    </a:cubicBezTo>
                    <a:cubicBezTo>
                      <a:pt x="136" y="1132"/>
                      <a:pt x="150" y="1102"/>
                      <a:pt x="111" y="1159"/>
                    </a:cubicBezTo>
                    <a:cubicBezTo>
                      <a:pt x="104" y="1170"/>
                      <a:pt x="101" y="1184"/>
                      <a:pt x="96" y="1196"/>
                    </a:cubicBezTo>
                    <a:cubicBezTo>
                      <a:pt x="80" y="1232"/>
                      <a:pt x="59" y="1267"/>
                      <a:pt x="37" y="1299"/>
                    </a:cubicBezTo>
                    <a:cubicBezTo>
                      <a:pt x="29" y="1323"/>
                      <a:pt x="0" y="1366"/>
                      <a:pt x="0" y="1366"/>
                    </a:cubicBezTo>
                    <a:cubicBezTo>
                      <a:pt x="63" y="1404"/>
                      <a:pt x="138" y="1410"/>
                      <a:pt x="207" y="1432"/>
                    </a:cubicBezTo>
                    <a:cubicBezTo>
                      <a:pt x="262" y="1470"/>
                      <a:pt x="214" y="1538"/>
                      <a:pt x="185" y="1580"/>
                    </a:cubicBezTo>
                    <a:cubicBezTo>
                      <a:pt x="187" y="1587"/>
                      <a:pt x="187" y="1597"/>
                      <a:pt x="192" y="1602"/>
                    </a:cubicBezTo>
                    <a:cubicBezTo>
                      <a:pt x="205" y="1615"/>
                      <a:pt x="237" y="1632"/>
                      <a:pt x="237" y="1632"/>
                    </a:cubicBezTo>
                    <a:cubicBezTo>
                      <a:pt x="250" y="1674"/>
                      <a:pt x="225" y="1705"/>
                      <a:pt x="274" y="1720"/>
                    </a:cubicBezTo>
                    <a:cubicBezTo>
                      <a:pt x="299" y="1737"/>
                      <a:pt x="355" y="1764"/>
                      <a:pt x="355" y="1764"/>
                    </a:cubicBezTo>
                    <a:cubicBezTo>
                      <a:pt x="377" y="1787"/>
                      <a:pt x="389" y="1812"/>
                      <a:pt x="407" y="1838"/>
                    </a:cubicBezTo>
                    <a:cubicBezTo>
                      <a:pt x="426" y="1936"/>
                      <a:pt x="466" y="2032"/>
                      <a:pt x="569" y="2067"/>
                    </a:cubicBezTo>
                    <a:cubicBezTo>
                      <a:pt x="607" y="2080"/>
                      <a:pt x="682" y="2080"/>
                      <a:pt x="709" y="2082"/>
                    </a:cubicBezTo>
                    <a:cubicBezTo>
                      <a:pt x="736" y="2078"/>
                      <a:pt x="821" y="2072"/>
                      <a:pt x="857" y="2052"/>
                    </a:cubicBezTo>
                    <a:cubicBezTo>
                      <a:pt x="881" y="2038"/>
                      <a:pt x="900" y="2016"/>
                      <a:pt x="923" y="2001"/>
                    </a:cubicBezTo>
                    <a:cubicBezTo>
                      <a:pt x="948" y="1984"/>
                      <a:pt x="980" y="1974"/>
                      <a:pt x="1005" y="1956"/>
                    </a:cubicBezTo>
                    <a:cubicBezTo>
                      <a:pt x="1047" y="1926"/>
                      <a:pt x="1080" y="1883"/>
                      <a:pt x="1123" y="1853"/>
                    </a:cubicBezTo>
                    <a:cubicBezTo>
                      <a:pt x="1153" y="1810"/>
                      <a:pt x="1120" y="1850"/>
                      <a:pt x="1167" y="1816"/>
                    </a:cubicBezTo>
                    <a:cubicBezTo>
                      <a:pt x="1200" y="1792"/>
                      <a:pt x="1180" y="1794"/>
                      <a:pt x="1211" y="1764"/>
                    </a:cubicBezTo>
                    <a:cubicBezTo>
                      <a:pt x="1239" y="1737"/>
                      <a:pt x="1270" y="1716"/>
                      <a:pt x="1293" y="1683"/>
                    </a:cubicBezTo>
                    <a:cubicBezTo>
                      <a:pt x="1314" y="1618"/>
                      <a:pt x="1280" y="1711"/>
                      <a:pt x="1322" y="1639"/>
                    </a:cubicBezTo>
                    <a:cubicBezTo>
                      <a:pt x="1327" y="1630"/>
                      <a:pt x="1326" y="1619"/>
                      <a:pt x="1330" y="1609"/>
                    </a:cubicBezTo>
                    <a:cubicBezTo>
                      <a:pt x="1338" y="1591"/>
                      <a:pt x="1351" y="1576"/>
                      <a:pt x="1359" y="1558"/>
                    </a:cubicBezTo>
                    <a:cubicBezTo>
                      <a:pt x="1373" y="1527"/>
                      <a:pt x="1378" y="1494"/>
                      <a:pt x="1389" y="1462"/>
                    </a:cubicBezTo>
                    <a:cubicBezTo>
                      <a:pt x="1402" y="1424"/>
                      <a:pt x="1398" y="1388"/>
                      <a:pt x="1433" y="1366"/>
                    </a:cubicBezTo>
                    <a:cubicBezTo>
                      <a:pt x="1450" y="1368"/>
                      <a:pt x="1468" y="1376"/>
                      <a:pt x="1485" y="1373"/>
                    </a:cubicBezTo>
                    <a:cubicBezTo>
                      <a:pt x="1512" y="1368"/>
                      <a:pt x="1516" y="1316"/>
                      <a:pt x="1529" y="1299"/>
                    </a:cubicBezTo>
                    <a:cubicBezTo>
                      <a:pt x="1542" y="1283"/>
                      <a:pt x="1561" y="1272"/>
                      <a:pt x="1573" y="1255"/>
                    </a:cubicBezTo>
                    <a:cubicBezTo>
                      <a:pt x="1585" y="1238"/>
                      <a:pt x="1598" y="1220"/>
                      <a:pt x="1610" y="1203"/>
                    </a:cubicBezTo>
                    <a:cubicBezTo>
                      <a:pt x="1628" y="1178"/>
                      <a:pt x="1630" y="1136"/>
                      <a:pt x="1640" y="1107"/>
                    </a:cubicBezTo>
                    <a:cubicBezTo>
                      <a:pt x="1623" y="973"/>
                      <a:pt x="1637" y="1017"/>
                      <a:pt x="1588" y="945"/>
                    </a:cubicBezTo>
                    <a:cubicBezTo>
                      <a:pt x="1546" y="950"/>
                      <a:pt x="1523" y="955"/>
                      <a:pt x="1485" y="967"/>
                    </a:cubicBezTo>
                    <a:cubicBezTo>
                      <a:pt x="1429" y="1023"/>
                      <a:pt x="1441" y="1001"/>
                      <a:pt x="1426" y="923"/>
                    </a:cubicBezTo>
                    <a:cubicBezTo>
                      <a:pt x="1401" y="938"/>
                      <a:pt x="1387" y="958"/>
                      <a:pt x="1359" y="967"/>
                    </a:cubicBezTo>
                    <a:cubicBezTo>
                      <a:pt x="1332" y="1007"/>
                      <a:pt x="1307" y="998"/>
                      <a:pt x="1256" y="1004"/>
                    </a:cubicBezTo>
                    <a:cubicBezTo>
                      <a:pt x="1240" y="960"/>
                      <a:pt x="1278" y="927"/>
                      <a:pt x="1293" y="886"/>
                    </a:cubicBezTo>
                    <a:cubicBezTo>
                      <a:pt x="1288" y="834"/>
                      <a:pt x="1288" y="782"/>
                      <a:pt x="1278" y="731"/>
                    </a:cubicBezTo>
                    <a:cubicBezTo>
                      <a:pt x="1271" y="697"/>
                      <a:pt x="1228" y="686"/>
                      <a:pt x="1204" y="672"/>
                    </a:cubicBezTo>
                    <a:cubicBezTo>
                      <a:pt x="1163" y="648"/>
                      <a:pt x="1129" y="619"/>
                      <a:pt x="1086" y="598"/>
                    </a:cubicBezTo>
                    <a:cubicBezTo>
                      <a:pt x="1059" y="571"/>
                      <a:pt x="1033" y="550"/>
                      <a:pt x="997" y="539"/>
                    </a:cubicBezTo>
                    <a:cubicBezTo>
                      <a:pt x="932" y="471"/>
                      <a:pt x="965" y="396"/>
                      <a:pt x="990" y="317"/>
                    </a:cubicBezTo>
                    <a:cubicBezTo>
                      <a:pt x="985" y="310"/>
                      <a:pt x="984" y="297"/>
                      <a:pt x="975" y="295"/>
                    </a:cubicBezTo>
                    <a:cubicBezTo>
                      <a:pt x="966" y="293"/>
                      <a:pt x="961" y="306"/>
                      <a:pt x="953" y="310"/>
                    </a:cubicBezTo>
                    <a:cubicBezTo>
                      <a:pt x="939" y="316"/>
                      <a:pt x="923" y="319"/>
                      <a:pt x="909" y="324"/>
                    </a:cubicBezTo>
                    <a:cubicBezTo>
                      <a:pt x="855" y="344"/>
                      <a:pt x="803" y="352"/>
                      <a:pt x="746" y="361"/>
                    </a:cubicBezTo>
                    <a:cubicBezTo>
                      <a:pt x="712" y="373"/>
                      <a:pt x="677" y="380"/>
                      <a:pt x="643" y="391"/>
                    </a:cubicBezTo>
                    <a:cubicBezTo>
                      <a:pt x="636" y="396"/>
                      <a:pt x="629" y="402"/>
                      <a:pt x="621" y="406"/>
                    </a:cubicBezTo>
                    <a:cubicBezTo>
                      <a:pt x="614" y="409"/>
                      <a:pt x="605" y="409"/>
                      <a:pt x="599" y="413"/>
                    </a:cubicBezTo>
                    <a:cubicBezTo>
                      <a:pt x="539" y="452"/>
                      <a:pt x="609" y="423"/>
                      <a:pt x="554" y="443"/>
                    </a:cubicBezTo>
                    <a:cubicBezTo>
                      <a:pt x="535" y="462"/>
                      <a:pt x="497" y="515"/>
                      <a:pt x="473" y="531"/>
                    </a:cubicBezTo>
                    <a:cubicBezTo>
                      <a:pt x="383" y="592"/>
                      <a:pt x="235" y="580"/>
                      <a:pt x="141" y="583"/>
                    </a:cubicBezTo>
                    <a:cubicBezTo>
                      <a:pt x="126" y="588"/>
                      <a:pt x="76" y="596"/>
                      <a:pt x="67" y="605"/>
                    </a:cubicBezTo>
                    <a:cubicBezTo>
                      <a:pt x="65" y="607"/>
                      <a:pt x="72" y="610"/>
                      <a:pt x="74" y="612"/>
                    </a:cubicBezTo>
                  </a:path>
                </a:pathLst>
              </a:custGeom>
              <a:solidFill>
                <a:schemeClr val="tx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1582" name="Freeform 78"/>
              <p:cNvSpPr>
                <a:spLocks/>
              </p:cNvSpPr>
              <p:nvPr/>
            </p:nvSpPr>
            <p:spPr bwMode="auto">
              <a:xfrm>
                <a:off x="2990" y="754"/>
                <a:ext cx="1850" cy="1724"/>
              </a:xfrm>
              <a:custGeom>
                <a:avLst/>
                <a:gdLst/>
                <a:ahLst/>
                <a:cxnLst>
                  <a:cxn ang="0">
                    <a:pos x="897" y="317"/>
                  </a:cxn>
                  <a:cxn ang="0">
                    <a:pos x="683" y="369"/>
                  </a:cxn>
                  <a:cxn ang="0">
                    <a:pos x="572" y="406"/>
                  </a:cxn>
                  <a:cxn ang="0">
                    <a:pos x="520" y="435"/>
                  </a:cxn>
                  <a:cxn ang="0">
                    <a:pos x="343" y="546"/>
                  </a:cxn>
                  <a:cxn ang="0">
                    <a:pos x="181" y="554"/>
                  </a:cxn>
                  <a:cxn ang="0">
                    <a:pos x="18" y="546"/>
                  </a:cxn>
                  <a:cxn ang="0">
                    <a:pos x="63" y="502"/>
                  </a:cxn>
                  <a:cxn ang="0">
                    <a:pos x="114" y="428"/>
                  </a:cxn>
                  <a:cxn ang="0">
                    <a:pos x="247" y="214"/>
                  </a:cxn>
                  <a:cxn ang="0">
                    <a:pos x="269" y="192"/>
                  </a:cxn>
                  <a:cxn ang="0">
                    <a:pos x="299" y="177"/>
                  </a:cxn>
                  <a:cxn ang="0">
                    <a:pos x="314" y="155"/>
                  </a:cxn>
                  <a:cxn ang="0">
                    <a:pos x="380" y="125"/>
                  </a:cxn>
                  <a:cxn ang="0">
                    <a:pos x="491" y="59"/>
                  </a:cxn>
                  <a:cxn ang="0">
                    <a:pos x="565" y="0"/>
                  </a:cxn>
                  <a:cxn ang="0">
                    <a:pos x="1222" y="22"/>
                  </a:cxn>
                  <a:cxn ang="0">
                    <a:pos x="1362" y="44"/>
                  </a:cxn>
                  <a:cxn ang="0">
                    <a:pos x="1443" y="66"/>
                  </a:cxn>
                  <a:cxn ang="0">
                    <a:pos x="1547" y="140"/>
                  </a:cxn>
                  <a:cxn ang="0">
                    <a:pos x="1650" y="214"/>
                  </a:cxn>
                  <a:cxn ang="0">
                    <a:pos x="1739" y="332"/>
                  </a:cxn>
                  <a:cxn ang="0">
                    <a:pos x="1761" y="664"/>
                  </a:cxn>
                  <a:cxn ang="0">
                    <a:pos x="1783" y="967"/>
                  </a:cxn>
                  <a:cxn ang="0">
                    <a:pos x="1798" y="1152"/>
                  </a:cxn>
                  <a:cxn ang="0">
                    <a:pos x="1850" y="1447"/>
                  </a:cxn>
                  <a:cxn ang="0">
                    <a:pos x="1835" y="1491"/>
                  </a:cxn>
                  <a:cxn ang="0">
                    <a:pos x="1783" y="1477"/>
                  </a:cxn>
                  <a:cxn ang="0">
                    <a:pos x="1650" y="1403"/>
                  </a:cxn>
                  <a:cxn ang="0">
                    <a:pos x="1613" y="1388"/>
                  </a:cxn>
                  <a:cxn ang="0">
                    <a:pos x="1569" y="1358"/>
                  </a:cxn>
                  <a:cxn ang="0">
                    <a:pos x="1532" y="1322"/>
                  </a:cxn>
                  <a:cxn ang="0">
                    <a:pos x="1495" y="1277"/>
                  </a:cxn>
                  <a:cxn ang="0">
                    <a:pos x="1532" y="1203"/>
                  </a:cxn>
                  <a:cxn ang="0">
                    <a:pos x="1576" y="1174"/>
                  </a:cxn>
                  <a:cxn ang="0">
                    <a:pos x="1554" y="915"/>
                  </a:cxn>
                  <a:cxn ang="0">
                    <a:pos x="1466" y="952"/>
                  </a:cxn>
                  <a:cxn ang="0">
                    <a:pos x="1466" y="952"/>
                  </a:cxn>
                  <a:cxn ang="0">
                    <a:pos x="1384" y="982"/>
                  </a:cxn>
                  <a:cxn ang="0">
                    <a:pos x="1340" y="1011"/>
                  </a:cxn>
                  <a:cxn ang="0">
                    <a:pos x="1237" y="1026"/>
                  </a:cxn>
                  <a:cxn ang="0">
                    <a:pos x="1170" y="1011"/>
                  </a:cxn>
                  <a:cxn ang="0">
                    <a:pos x="1155" y="989"/>
                  </a:cxn>
                  <a:cxn ang="0">
                    <a:pos x="1185" y="805"/>
                  </a:cxn>
                  <a:cxn ang="0">
                    <a:pos x="1089" y="657"/>
                  </a:cxn>
                  <a:cxn ang="0">
                    <a:pos x="971" y="598"/>
                  </a:cxn>
                  <a:cxn ang="0">
                    <a:pos x="882" y="517"/>
                  </a:cxn>
                  <a:cxn ang="0">
                    <a:pos x="867" y="472"/>
                  </a:cxn>
                  <a:cxn ang="0">
                    <a:pos x="816" y="325"/>
                  </a:cxn>
                </a:cxnLst>
                <a:rect l="0" t="0" r="r" b="b"/>
                <a:pathLst>
                  <a:path w="1850" h="1498">
                    <a:moveTo>
                      <a:pt x="897" y="317"/>
                    </a:moveTo>
                    <a:cubicBezTo>
                      <a:pt x="824" y="330"/>
                      <a:pt x="755" y="352"/>
                      <a:pt x="683" y="369"/>
                    </a:cubicBezTo>
                    <a:cubicBezTo>
                      <a:pt x="647" y="387"/>
                      <a:pt x="611" y="396"/>
                      <a:pt x="572" y="406"/>
                    </a:cubicBezTo>
                    <a:cubicBezTo>
                      <a:pt x="556" y="417"/>
                      <a:pt x="536" y="423"/>
                      <a:pt x="520" y="435"/>
                    </a:cubicBezTo>
                    <a:cubicBezTo>
                      <a:pt x="472" y="469"/>
                      <a:pt x="408" y="541"/>
                      <a:pt x="343" y="546"/>
                    </a:cubicBezTo>
                    <a:cubicBezTo>
                      <a:pt x="289" y="550"/>
                      <a:pt x="235" y="551"/>
                      <a:pt x="181" y="554"/>
                    </a:cubicBezTo>
                    <a:cubicBezTo>
                      <a:pt x="127" y="571"/>
                      <a:pt x="86" y="588"/>
                      <a:pt x="18" y="546"/>
                    </a:cubicBezTo>
                    <a:cubicBezTo>
                      <a:pt x="0" y="535"/>
                      <a:pt x="48" y="517"/>
                      <a:pt x="63" y="502"/>
                    </a:cubicBezTo>
                    <a:cubicBezTo>
                      <a:pt x="87" y="479"/>
                      <a:pt x="100" y="459"/>
                      <a:pt x="114" y="428"/>
                    </a:cubicBezTo>
                    <a:cubicBezTo>
                      <a:pt x="145" y="357"/>
                      <a:pt x="164" y="241"/>
                      <a:pt x="247" y="214"/>
                    </a:cubicBezTo>
                    <a:cubicBezTo>
                      <a:pt x="254" y="207"/>
                      <a:pt x="261" y="198"/>
                      <a:pt x="269" y="192"/>
                    </a:cubicBezTo>
                    <a:cubicBezTo>
                      <a:pt x="278" y="186"/>
                      <a:pt x="290" y="184"/>
                      <a:pt x="299" y="177"/>
                    </a:cubicBezTo>
                    <a:cubicBezTo>
                      <a:pt x="306" y="171"/>
                      <a:pt x="307" y="161"/>
                      <a:pt x="314" y="155"/>
                    </a:cubicBezTo>
                    <a:cubicBezTo>
                      <a:pt x="331" y="141"/>
                      <a:pt x="361" y="136"/>
                      <a:pt x="380" y="125"/>
                    </a:cubicBezTo>
                    <a:cubicBezTo>
                      <a:pt x="428" y="98"/>
                      <a:pt x="437" y="77"/>
                      <a:pt x="491" y="59"/>
                    </a:cubicBezTo>
                    <a:cubicBezTo>
                      <a:pt x="515" y="35"/>
                      <a:pt x="541" y="24"/>
                      <a:pt x="565" y="0"/>
                    </a:cubicBezTo>
                    <a:cubicBezTo>
                      <a:pt x="888" y="4"/>
                      <a:pt x="982" y="0"/>
                      <a:pt x="1222" y="22"/>
                    </a:cubicBezTo>
                    <a:cubicBezTo>
                      <a:pt x="1271" y="31"/>
                      <a:pt x="1311" y="39"/>
                      <a:pt x="1362" y="44"/>
                    </a:cubicBezTo>
                    <a:cubicBezTo>
                      <a:pt x="1390" y="50"/>
                      <a:pt x="1416" y="59"/>
                      <a:pt x="1443" y="66"/>
                    </a:cubicBezTo>
                    <a:cubicBezTo>
                      <a:pt x="1477" y="90"/>
                      <a:pt x="1510" y="121"/>
                      <a:pt x="1547" y="140"/>
                    </a:cubicBezTo>
                    <a:cubicBezTo>
                      <a:pt x="1560" y="179"/>
                      <a:pt x="1614" y="195"/>
                      <a:pt x="1650" y="214"/>
                    </a:cubicBezTo>
                    <a:cubicBezTo>
                      <a:pt x="1697" y="239"/>
                      <a:pt x="1720" y="285"/>
                      <a:pt x="1739" y="332"/>
                    </a:cubicBezTo>
                    <a:cubicBezTo>
                      <a:pt x="1743" y="470"/>
                      <a:pt x="1742" y="546"/>
                      <a:pt x="1761" y="664"/>
                    </a:cubicBezTo>
                    <a:cubicBezTo>
                      <a:pt x="1766" y="817"/>
                      <a:pt x="1765" y="853"/>
                      <a:pt x="1783" y="967"/>
                    </a:cubicBezTo>
                    <a:cubicBezTo>
                      <a:pt x="1788" y="1029"/>
                      <a:pt x="1793" y="1090"/>
                      <a:pt x="1798" y="1152"/>
                    </a:cubicBezTo>
                    <a:cubicBezTo>
                      <a:pt x="1805" y="1243"/>
                      <a:pt x="1794" y="1365"/>
                      <a:pt x="1850" y="1447"/>
                    </a:cubicBezTo>
                    <a:cubicBezTo>
                      <a:pt x="1845" y="1462"/>
                      <a:pt x="1849" y="1485"/>
                      <a:pt x="1835" y="1491"/>
                    </a:cubicBezTo>
                    <a:cubicBezTo>
                      <a:pt x="1819" y="1498"/>
                      <a:pt x="1800" y="1483"/>
                      <a:pt x="1783" y="1477"/>
                    </a:cubicBezTo>
                    <a:cubicBezTo>
                      <a:pt x="1736" y="1460"/>
                      <a:pt x="1694" y="1426"/>
                      <a:pt x="1650" y="1403"/>
                    </a:cubicBezTo>
                    <a:cubicBezTo>
                      <a:pt x="1638" y="1397"/>
                      <a:pt x="1625" y="1394"/>
                      <a:pt x="1613" y="1388"/>
                    </a:cubicBezTo>
                    <a:cubicBezTo>
                      <a:pt x="1597" y="1379"/>
                      <a:pt x="1569" y="1358"/>
                      <a:pt x="1569" y="1358"/>
                    </a:cubicBezTo>
                    <a:cubicBezTo>
                      <a:pt x="1526" y="1294"/>
                      <a:pt x="1584" y="1374"/>
                      <a:pt x="1532" y="1322"/>
                    </a:cubicBezTo>
                    <a:cubicBezTo>
                      <a:pt x="1518" y="1308"/>
                      <a:pt x="1509" y="1291"/>
                      <a:pt x="1495" y="1277"/>
                    </a:cubicBezTo>
                    <a:cubicBezTo>
                      <a:pt x="1485" y="1245"/>
                      <a:pt x="1506" y="1224"/>
                      <a:pt x="1532" y="1203"/>
                    </a:cubicBezTo>
                    <a:cubicBezTo>
                      <a:pt x="1546" y="1192"/>
                      <a:pt x="1576" y="1174"/>
                      <a:pt x="1576" y="1174"/>
                    </a:cubicBezTo>
                    <a:cubicBezTo>
                      <a:pt x="1630" y="1095"/>
                      <a:pt x="1575" y="998"/>
                      <a:pt x="1554" y="915"/>
                    </a:cubicBezTo>
                    <a:cubicBezTo>
                      <a:pt x="1493" y="926"/>
                      <a:pt x="1522" y="915"/>
                      <a:pt x="1466" y="952"/>
                    </a:cubicBezTo>
                    <a:lnTo>
                      <a:pt x="1466" y="952"/>
                    </a:lnTo>
                    <a:cubicBezTo>
                      <a:pt x="1437" y="960"/>
                      <a:pt x="1410" y="966"/>
                      <a:pt x="1384" y="982"/>
                    </a:cubicBezTo>
                    <a:cubicBezTo>
                      <a:pt x="1369" y="991"/>
                      <a:pt x="1357" y="1008"/>
                      <a:pt x="1340" y="1011"/>
                    </a:cubicBezTo>
                    <a:cubicBezTo>
                      <a:pt x="1277" y="1023"/>
                      <a:pt x="1311" y="1017"/>
                      <a:pt x="1237" y="1026"/>
                    </a:cubicBezTo>
                    <a:cubicBezTo>
                      <a:pt x="1215" y="1021"/>
                      <a:pt x="1191" y="1020"/>
                      <a:pt x="1170" y="1011"/>
                    </a:cubicBezTo>
                    <a:cubicBezTo>
                      <a:pt x="1162" y="1007"/>
                      <a:pt x="1156" y="998"/>
                      <a:pt x="1155" y="989"/>
                    </a:cubicBezTo>
                    <a:cubicBezTo>
                      <a:pt x="1152" y="933"/>
                      <a:pt x="1168" y="860"/>
                      <a:pt x="1185" y="805"/>
                    </a:cubicBezTo>
                    <a:cubicBezTo>
                      <a:pt x="1170" y="725"/>
                      <a:pt x="1165" y="688"/>
                      <a:pt x="1089" y="657"/>
                    </a:cubicBezTo>
                    <a:cubicBezTo>
                      <a:pt x="1056" y="624"/>
                      <a:pt x="1014" y="612"/>
                      <a:pt x="971" y="598"/>
                    </a:cubicBezTo>
                    <a:cubicBezTo>
                      <a:pt x="937" y="573"/>
                      <a:pt x="916" y="539"/>
                      <a:pt x="882" y="517"/>
                    </a:cubicBezTo>
                    <a:cubicBezTo>
                      <a:pt x="877" y="502"/>
                      <a:pt x="869" y="488"/>
                      <a:pt x="867" y="472"/>
                    </a:cubicBezTo>
                    <a:cubicBezTo>
                      <a:pt x="843" y="313"/>
                      <a:pt x="904" y="325"/>
                      <a:pt x="816" y="325"/>
                    </a:cubicBezTo>
                  </a:path>
                </a:pathLst>
              </a:custGeom>
              <a:solidFill>
                <a:schemeClr val="bg2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21583" name="Freeform 79"/>
            <p:cNvSpPr>
              <a:spLocks/>
            </p:cNvSpPr>
            <p:nvPr/>
          </p:nvSpPr>
          <p:spPr bwMode="auto">
            <a:xfrm>
              <a:off x="4726" y="2160"/>
              <a:ext cx="998" cy="1088"/>
            </a:xfrm>
            <a:custGeom>
              <a:avLst/>
              <a:gdLst/>
              <a:ahLst/>
              <a:cxnLst>
                <a:cxn ang="0">
                  <a:pos x="272" y="0"/>
                </a:cxn>
                <a:cxn ang="0">
                  <a:pos x="0" y="907"/>
                </a:cxn>
                <a:cxn ang="0">
                  <a:pos x="272" y="952"/>
                </a:cxn>
                <a:cxn ang="0">
                  <a:pos x="499" y="227"/>
                </a:cxn>
                <a:cxn ang="0">
                  <a:pos x="726" y="952"/>
                </a:cxn>
                <a:cxn ang="0">
                  <a:pos x="998" y="907"/>
                </a:cxn>
                <a:cxn ang="0">
                  <a:pos x="726" y="0"/>
                </a:cxn>
                <a:cxn ang="0">
                  <a:pos x="272" y="0"/>
                </a:cxn>
              </a:cxnLst>
              <a:rect l="0" t="0" r="r" b="b"/>
              <a:pathLst>
                <a:path w="998" h="952">
                  <a:moveTo>
                    <a:pt x="272" y="0"/>
                  </a:moveTo>
                  <a:lnTo>
                    <a:pt x="0" y="907"/>
                  </a:lnTo>
                  <a:lnTo>
                    <a:pt x="272" y="952"/>
                  </a:lnTo>
                  <a:lnTo>
                    <a:pt x="499" y="227"/>
                  </a:lnTo>
                  <a:lnTo>
                    <a:pt x="726" y="952"/>
                  </a:lnTo>
                  <a:lnTo>
                    <a:pt x="998" y="907"/>
                  </a:lnTo>
                  <a:lnTo>
                    <a:pt x="726" y="0"/>
                  </a:lnTo>
                  <a:lnTo>
                    <a:pt x="272" y="0"/>
                  </a:lnTo>
                  <a:close/>
                </a:path>
              </a:pathLst>
            </a:cu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585" name="Freeform 81"/>
            <p:cNvSpPr>
              <a:spLocks/>
            </p:cNvSpPr>
            <p:nvPr/>
          </p:nvSpPr>
          <p:spPr bwMode="auto">
            <a:xfrm flipH="1">
              <a:off x="5504" y="1563"/>
              <a:ext cx="272" cy="590"/>
            </a:xfrm>
            <a:custGeom>
              <a:avLst/>
              <a:gdLst/>
              <a:ahLst/>
              <a:cxnLst>
                <a:cxn ang="0">
                  <a:pos x="227" y="0"/>
                </a:cxn>
                <a:cxn ang="0">
                  <a:pos x="0" y="726"/>
                </a:cxn>
                <a:cxn ang="0">
                  <a:pos x="182" y="771"/>
                </a:cxn>
                <a:cxn ang="0">
                  <a:pos x="272" y="363"/>
                </a:cxn>
                <a:cxn ang="0">
                  <a:pos x="227" y="0"/>
                </a:cxn>
              </a:cxnLst>
              <a:rect l="0" t="0" r="r" b="b"/>
              <a:pathLst>
                <a:path w="272" h="771">
                  <a:moveTo>
                    <a:pt x="227" y="0"/>
                  </a:moveTo>
                  <a:lnTo>
                    <a:pt x="0" y="726"/>
                  </a:lnTo>
                  <a:lnTo>
                    <a:pt x="182" y="771"/>
                  </a:lnTo>
                  <a:lnTo>
                    <a:pt x="272" y="363"/>
                  </a:lnTo>
                  <a:lnTo>
                    <a:pt x="227" y="0"/>
                  </a:lnTo>
                  <a:close/>
                </a:path>
              </a:pathLst>
            </a:custGeom>
            <a:solidFill>
              <a:srgbClr val="FF99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21588" name="AutoShape 84"/>
            <p:cNvSpPr>
              <a:spLocks noChangeArrowheads="1"/>
            </p:cNvSpPr>
            <p:nvPr/>
          </p:nvSpPr>
          <p:spPr bwMode="auto">
            <a:xfrm rot="5400000">
              <a:off x="5021" y="890"/>
              <a:ext cx="227" cy="408"/>
            </a:xfrm>
            <a:prstGeom prst="moon">
              <a:avLst>
                <a:gd name="adj" fmla="val 87500"/>
              </a:avLst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1512" name="Text Box 8"/>
            <p:cNvSpPr txBox="1">
              <a:spLocks noChangeArrowheads="1"/>
            </p:cNvSpPr>
            <p:nvPr/>
          </p:nvSpPr>
          <p:spPr bwMode="auto">
            <a:xfrm>
              <a:off x="4649" y="1661"/>
              <a:ext cx="1134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0" lang="ru-RU" b="1">
                  <a:solidFill>
                    <a:schemeClr val="bg2"/>
                  </a:solidFill>
                </a:rPr>
                <a:t>дорожные рабочие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000"/>
                            </p:stCondLst>
                            <p:childTnLst>
                              <p:par>
                                <p:cTn id="29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500"/>
                            </p:stCondLst>
                            <p:childTnLst>
                              <p:par>
                                <p:cTn id="3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215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215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215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21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2000"/>
                                        <p:tgtEl>
                                          <p:spTgt spid="215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2"/>
          <p:cNvGrpSpPr>
            <a:grpSpLocks/>
          </p:cNvGrpSpPr>
          <p:nvPr/>
        </p:nvGrpSpPr>
        <p:grpSpPr bwMode="auto">
          <a:xfrm>
            <a:off x="7596188" y="4005263"/>
            <a:ext cx="1081087" cy="2736850"/>
            <a:chOff x="3379" y="1616"/>
            <a:chExt cx="862" cy="2177"/>
          </a:xfrm>
        </p:grpSpPr>
        <p:sp>
          <p:nvSpPr>
            <p:cNvPr id="30725" name="AutoShape 5"/>
            <p:cNvSpPr>
              <a:spLocks noChangeArrowheads="1"/>
            </p:cNvSpPr>
            <p:nvPr/>
          </p:nvSpPr>
          <p:spPr bwMode="auto">
            <a:xfrm>
              <a:off x="3379" y="1616"/>
              <a:ext cx="862" cy="2177"/>
            </a:xfrm>
            <a:prstGeom prst="roundRect">
              <a:avLst>
                <a:gd name="adj" fmla="val 16667"/>
              </a:avLst>
            </a:prstGeom>
            <a:gradFill rotWithShape="1">
              <a:gsLst>
                <a:gs pos="0">
                  <a:srgbClr val="B2B2B2"/>
                </a:gs>
                <a:gs pos="100000">
                  <a:srgbClr val="B2B2B2">
                    <a:gamma/>
                    <a:shade val="0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round/>
              <a:headEnd/>
              <a:tailEnd/>
            </a:ln>
            <a:effectLst/>
            <a:scene3d>
              <a:camera prst="legacyPerspectiveTopRight"/>
              <a:lightRig rig="legacyFlat3" dir="b"/>
            </a:scene3d>
            <a:sp3d extrusionH="887400" prstMaterial="legacyMetal">
              <a:bevelT w="13500" h="13500" prst="angle"/>
              <a:bevelB w="13500" h="13500" prst="angle"/>
              <a:extrusionClr>
                <a:srgbClr val="B2B2B2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30726" name="Oval 6"/>
            <p:cNvSpPr>
              <a:spLocks noChangeArrowheads="1"/>
            </p:cNvSpPr>
            <p:nvPr/>
          </p:nvSpPr>
          <p:spPr bwMode="auto">
            <a:xfrm>
              <a:off x="3522" y="1755"/>
              <a:ext cx="544" cy="499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100000">
                  <a:schemeClr val="hlink">
                    <a:gamma/>
                    <a:shade val="0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round/>
              <a:headEnd/>
              <a:tailEnd/>
            </a:ln>
            <a:effectLst/>
            <a:scene3d>
              <a:camera prst="legacyPerspectiveTopRight"/>
              <a:lightRig rig="legacyFlat3" dir="b"/>
            </a:scene3d>
            <a:sp3d extrusionH="176200" prstMaterial="legacyMatte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30727" name="Oval 7"/>
            <p:cNvSpPr>
              <a:spLocks noChangeArrowheads="1"/>
            </p:cNvSpPr>
            <p:nvPr/>
          </p:nvSpPr>
          <p:spPr bwMode="auto">
            <a:xfrm>
              <a:off x="3515" y="2432"/>
              <a:ext cx="544" cy="499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0"/>
                    <a:invGamma/>
                  </a:schemeClr>
                </a:gs>
              </a:gsLst>
              <a:path path="shape">
                <a:fillToRect l="50000" t="50000" r="50000" b="50000"/>
              </a:path>
            </a:gradFill>
            <a:ln w="9525">
              <a:round/>
              <a:headEnd/>
              <a:tailEnd/>
            </a:ln>
            <a:effectLst/>
            <a:scene3d>
              <a:camera prst="legacyPerspectiveTopRight"/>
              <a:lightRig rig="legacyFlat3" dir="b"/>
            </a:scene3d>
            <a:sp3d extrusionH="1762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  <p:sp>
          <p:nvSpPr>
            <p:cNvPr id="30728" name="Oval 8"/>
            <p:cNvSpPr>
              <a:spLocks noChangeArrowheads="1"/>
            </p:cNvSpPr>
            <p:nvPr/>
          </p:nvSpPr>
          <p:spPr bwMode="auto">
            <a:xfrm>
              <a:off x="3515" y="3120"/>
              <a:ext cx="544" cy="499"/>
            </a:xfrm>
            <a:prstGeom prst="ellipse">
              <a:avLst/>
            </a:prstGeom>
            <a:gradFill rotWithShape="1">
              <a:gsLst>
                <a:gs pos="0">
                  <a:srgbClr val="009900"/>
                </a:gs>
                <a:gs pos="100000">
                  <a:srgbClr val="009900">
                    <a:gamma/>
                    <a:shade val="0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round/>
              <a:headEnd/>
              <a:tailEnd/>
            </a:ln>
            <a:effectLst/>
            <a:scene3d>
              <a:camera prst="legacyPerspectiveTopRight"/>
              <a:lightRig rig="legacyFlat3" dir="b"/>
            </a:scene3d>
            <a:sp3d extrusionH="176200" prstMaterial="legacyMatte">
              <a:bevelT w="13500" h="13500" prst="angle"/>
              <a:bevelB w="13500" h="13500" prst="angle"/>
              <a:extrusionClr>
                <a:srgbClr val="009900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/>
            </a:p>
          </p:txBody>
        </p:sp>
      </p:grpSp>
      <p:sp>
        <p:nvSpPr>
          <p:cNvPr id="30729" name="Text Box 9"/>
          <p:cNvSpPr txBox="1">
            <a:spLocks noChangeArrowheads="1"/>
          </p:cNvSpPr>
          <p:nvPr/>
        </p:nvSpPr>
        <p:spPr bwMode="auto">
          <a:xfrm>
            <a:off x="4067175" y="4248150"/>
            <a:ext cx="36734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70000"/>
              </a:lnSpc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kumimoji="0" lang="ru-RU" dirty="0">
                <a:solidFill>
                  <a:srgbClr val="FF3300"/>
                </a:solidFill>
              </a:rPr>
              <a:t>Красный сигнал светофора        </a:t>
            </a:r>
            <a:r>
              <a:rPr kumimoji="0" lang="ru-RU" b="1" dirty="0">
                <a:solidFill>
                  <a:srgbClr val="FF3300"/>
                </a:solidFill>
              </a:rPr>
              <a:t>ЗАПРЕЩАЮЩИЙ</a:t>
            </a:r>
            <a:endParaRPr lang="ru-RU" dirty="0">
              <a:solidFill>
                <a:srgbClr val="FF3300"/>
              </a:solidFill>
            </a:endParaRPr>
          </a:p>
        </p:txBody>
      </p:sp>
      <p:sp>
        <p:nvSpPr>
          <p:cNvPr id="30730" name="Text Box 10"/>
          <p:cNvSpPr txBox="1">
            <a:spLocks noChangeArrowheads="1"/>
          </p:cNvSpPr>
          <p:nvPr/>
        </p:nvSpPr>
        <p:spPr bwMode="auto">
          <a:xfrm>
            <a:off x="4068763" y="5141913"/>
            <a:ext cx="33115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70000"/>
              </a:lnSpc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kumimoji="0" lang="ru-RU">
                <a:solidFill>
                  <a:srgbClr val="FFFF00"/>
                </a:solidFill>
              </a:rPr>
              <a:t>Желтый сигнал светофора        </a:t>
            </a:r>
            <a:r>
              <a:rPr kumimoji="0" lang="ru-RU" b="1">
                <a:solidFill>
                  <a:srgbClr val="FFFF00"/>
                </a:solidFill>
              </a:rPr>
              <a:t>ПРЕДУПРЕЖДАЮЩИЙ</a:t>
            </a:r>
            <a:endParaRPr lang="ru-RU">
              <a:solidFill>
                <a:srgbClr val="FFFF00"/>
              </a:solidFill>
            </a:endParaRPr>
          </a:p>
        </p:txBody>
      </p:sp>
      <p:sp>
        <p:nvSpPr>
          <p:cNvPr id="30731" name="Text Box 11"/>
          <p:cNvSpPr txBox="1">
            <a:spLocks noChangeArrowheads="1"/>
          </p:cNvSpPr>
          <p:nvPr/>
        </p:nvSpPr>
        <p:spPr bwMode="auto">
          <a:xfrm>
            <a:off x="4067175" y="6021388"/>
            <a:ext cx="3529013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70000"/>
              </a:lnSpc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kumimoji="0" lang="ru-RU">
                <a:solidFill>
                  <a:srgbClr val="00FF00"/>
                </a:solidFill>
              </a:rPr>
              <a:t>Зеленый сигнал светофора         </a:t>
            </a:r>
            <a:r>
              <a:rPr kumimoji="0" lang="ru-RU" b="1">
                <a:solidFill>
                  <a:srgbClr val="00FF00"/>
                </a:solidFill>
              </a:rPr>
              <a:t>РАЗРЕШАЮЩИЙ</a:t>
            </a:r>
            <a:endParaRPr lang="ru-RU">
              <a:solidFill>
                <a:srgbClr val="00FF00"/>
              </a:solidFill>
            </a:endParaRPr>
          </a:p>
        </p:txBody>
      </p:sp>
      <p:pic>
        <p:nvPicPr>
          <p:cNvPr id="30733" name="Picture 13" descr="аварии фото дтп  www.apiter.ru. Фото аварий ( ДТП ) :Самые дорогие аварии : ДТП с участием звезд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4581525"/>
            <a:ext cx="3384550" cy="216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34" name="Text Box 14"/>
          <p:cNvSpPr txBox="1">
            <a:spLocks noChangeArrowheads="1"/>
          </p:cNvSpPr>
          <p:nvPr/>
        </p:nvSpPr>
        <p:spPr bwMode="auto">
          <a:xfrm>
            <a:off x="119063" y="188913"/>
            <a:ext cx="8893175" cy="5370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70000"/>
              </a:lnSpc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kumimoji="0" lang="ru-RU" sz="2000" b="1" dirty="0">
                <a:solidFill>
                  <a:srgbClr val="FFFF00"/>
                </a:solidFill>
              </a:rPr>
              <a:t>Для обеспечения дорожного движения и его регулирования используются </a:t>
            </a:r>
            <a:endParaRPr lang="ru-RU" sz="2000" b="1" dirty="0">
              <a:solidFill>
                <a:srgbClr val="FFFF00"/>
              </a:solidFill>
            </a:endParaRPr>
          </a:p>
        </p:txBody>
      </p:sp>
      <p:sp>
        <p:nvSpPr>
          <p:cNvPr id="30735" name="Text Box 15"/>
          <p:cNvSpPr txBox="1">
            <a:spLocks noChangeArrowheads="1"/>
          </p:cNvSpPr>
          <p:nvPr/>
        </p:nvSpPr>
        <p:spPr bwMode="auto">
          <a:xfrm>
            <a:off x="6167438" y="1339850"/>
            <a:ext cx="2520950" cy="360363"/>
          </a:xfrm>
          <a:prstGeom prst="rect">
            <a:avLst/>
          </a:prstGeom>
          <a:solidFill>
            <a:srgbClr val="5C002E"/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kumimoji="0" lang="ru-RU"/>
              <a:t>пешеходные дорожки</a:t>
            </a:r>
          </a:p>
        </p:txBody>
      </p:sp>
      <p:sp>
        <p:nvSpPr>
          <p:cNvPr id="30736" name="Text Box 16"/>
          <p:cNvSpPr txBox="1">
            <a:spLocks noChangeArrowheads="1"/>
          </p:cNvSpPr>
          <p:nvPr/>
        </p:nvSpPr>
        <p:spPr bwMode="auto">
          <a:xfrm>
            <a:off x="3276600" y="1339850"/>
            <a:ext cx="2520950" cy="360363"/>
          </a:xfrm>
          <a:prstGeom prst="rect">
            <a:avLst/>
          </a:prstGeom>
          <a:solidFill>
            <a:srgbClr val="CC0066"/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kumimoji="0" lang="ru-RU"/>
              <a:t>посадочные площадки</a:t>
            </a:r>
          </a:p>
        </p:txBody>
      </p:sp>
      <p:sp>
        <p:nvSpPr>
          <p:cNvPr id="30737" name="Text Box 17"/>
          <p:cNvSpPr txBox="1">
            <a:spLocks noChangeArrowheads="1"/>
          </p:cNvSpPr>
          <p:nvPr/>
        </p:nvSpPr>
        <p:spPr bwMode="auto">
          <a:xfrm>
            <a:off x="466725" y="1339850"/>
            <a:ext cx="2520950" cy="360363"/>
          </a:xfrm>
          <a:prstGeom prst="rect">
            <a:avLst/>
          </a:prstGeom>
          <a:solidFill>
            <a:srgbClr val="FF9933"/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kumimoji="0" lang="ru-RU"/>
              <a:t>дорожная разметка</a:t>
            </a:r>
          </a:p>
        </p:txBody>
      </p:sp>
      <p:sp>
        <p:nvSpPr>
          <p:cNvPr id="30738" name="Text Box 18"/>
          <p:cNvSpPr txBox="1">
            <a:spLocks noChangeArrowheads="1"/>
          </p:cNvSpPr>
          <p:nvPr/>
        </p:nvSpPr>
        <p:spPr bwMode="auto">
          <a:xfrm>
            <a:off x="6831013" y="708025"/>
            <a:ext cx="1873250" cy="32385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anchor="ctr" anchorCtr="1"/>
          <a:lstStyle/>
          <a:p>
            <a:pPr algn="ctr">
              <a:spcBef>
                <a:spcPct val="50000"/>
              </a:spcBef>
            </a:pPr>
            <a:r>
              <a:rPr kumimoji="0" lang="ru-RU">
                <a:solidFill>
                  <a:schemeClr val="bg2"/>
                </a:solidFill>
              </a:rPr>
              <a:t>ограждения</a:t>
            </a:r>
          </a:p>
        </p:txBody>
      </p:sp>
      <p:sp>
        <p:nvSpPr>
          <p:cNvPr id="30739" name="Text Box 19"/>
          <p:cNvSpPr txBox="1">
            <a:spLocks noChangeArrowheads="1"/>
          </p:cNvSpPr>
          <p:nvPr/>
        </p:nvSpPr>
        <p:spPr bwMode="auto">
          <a:xfrm>
            <a:off x="4687888" y="703263"/>
            <a:ext cx="1873250" cy="323850"/>
          </a:xfrm>
          <a:prstGeom prst="rect">
            <a:avLst/>
          </a:prstGeom>
          <a:solidFill>
            <a:srgbClr val="009900"/>
          </a:solidFill>
          <a:ln w="9525">
            <a:noFill/>
            <a:miter lim="800000"/>
            <a:headEnd/>
            <a:tailEnd/>
          </a:ln>
          <a:effectLst/>
        </p:spPr>
        <p:txBody>
          <a:bodyPr anchor="ctr" anchorCtr="1"/>
          <a:lstStyle/>
          <a:p>
            <a:pPr algn="ctr">
              <a:spcBef>
                <a:spcPct val="50000"/>
              </a:spcBef>
            </a:pPr>
            <a:r>
              <a:rPr kumimoji="0" lang="ru-RU"/>
              <a:t>регулировщики</a:t>
            </a:r>
          </a:p>
        </p:txBody>
      </p:sp>
      <p:sp>
        <p:nvSpPr>
          <p:cNvPr id="30740" name="Text Box 20"/>
          <p:cNvSpPr txBox="1">
            <a:spLocks noChangeArrowheads="1"/>
          </p:cNvSpPr>
          <p:nvPr/>
        </p:nvSpPr>
        <p:spPr bwMode="auto">
          <a:xfrm>
            <a:off x="2544763" y="692150"/>
            <a:ext cx="1873250" cy="323850"/>
          </a:xfrm>
          <a:prstGeom prst="rect">
            <a:avLst/>
          </a:prstGeom>
          <a:solidFill>
            <a:srgbClr val="6600CC"/>
          </a:solidFill>
          <a:ln w="9525">
            <a:noFill/>
            <a:miter lim="800000"/>
            <a:headEnd/>
            <a:tailEnd/>
          </a:ln>
          <a:effectLst/>
        </p:spPr>
        <p:txBody>
          <a:bodyPr anchor="ctr" anchorCtr="1"/>
          <a:lstStyle/>
          <a:p>
            <a:pPr algn="ctr">
              <a:spcBef>
                <a:spcPct val="50000"/>
              </a:spcBef>
            </a:pPr>
            <a:r>
              <a:rPr kumimoji="0" lang="ru-RU"/>
              <a:t>дорожные знаки</a:t>
            </a:r>
          </a:p>
        </p:txBody>
      </p:sp>
      <p:sp>
        <p:nvSpPr>
          <p:cNvPr id="30741" name="Text Box 21"/>
          <p:cNvSpPr txBox="1">
            <a:spLocks noChangeArrowheads="1"/>
          </p:cNvSpPr>
          <p:nvPr/>
        </p:nvSpPr>
        <p:spPr bwMode="auto">
          <a:xfrm>
            <a:off x="457200" y="692150"/>
            <a:ext cx="1873250" cy="323850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  <a:effectLst/>
        </p:spPr>
        <p:txBody>
          <a:bodyPr anchor="ctr" anchorCtr="1"/>
          <a:lstStyle/>
          <a:p>
            <a:pPr algn="ctr">
              <a:spcBef>
                <a:spcPct val="50000"/>
              </a:spcBef>
            </a:pPr>
            <a:r>
              <a:rPr kumimoji="0" lang="ru-RU"/>
              <a:t>светофоры</a:t>
            </a:r>
          </a:p>
        </p:txBody>
      </p:sp>
      <p:sp>
        <p:nvSpPr>
          <p:cNvPr id="30742" name="Text Box 22"/>
          <p:cNvSpPr txBox="1">
            <a:spLocks noChangeArrowheads="1"/>
          </p:cNvSpPr>
          <p:nvPr/>
        </p:nvSpPr>
        <p:spPr bwMode="auto">
          <a:xfrm>
            <a:off x="-22225" y="1944688"/>
            <a:ext cx="9324975" cy="476250"/>
          </a:xfrm>
          <a:prstGeom prst="rect">
            <a:avLst/>
          </a:prstGeom>
          <a:solidFill>
            <a:schemeClr val="tx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lnSpc>
                <a:spcPct val="70000"/>
              </a:lnSpc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kumimoji="0" lang="ru-RU" b="1">
                <a:solidFill>
                  <a:schemeClr val="bg2"/>
                </a:solidFill>
              </a:rPr>
              <a:t>Для обеспечения  движения  пешеходов и его регулирования используются                светофоры с двухцветной сигнализацией</a:t>
            </a:r>
          </a:p>
        </p:txBody>
      </p:sp>
      <p:sp>
        <p:nvSpPr>
          <p:cNvPr id="30743" name="Text Box 23"/>
          <p:cNvSpPr txBox="1">
            <a:spLocks noChangeArrowheads="1"/>
          </p:cNvSpPr>
          <p:nvPr/>
        </p:nvSpPr>
        <p:spPr bwMode="auto">
          <a:xfrm>
            <a:off x="468313" y="2563813"/>
            <a:ext cx="3887787" cy="1081087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  <a:effectLst/>
        </p:spPr>
        <p:txBody>
          <a:bodyPr anchor="ctr" anchorCtr="1"/>
          <a:lstStyle/>
          <a:p>
            <a:pPr>
              <a:lnSpc>
                <a:spcPct val="70000"/>
              </a:lnSpc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kumimoji="0" lang="ru-RU"/>
              <a:t>Красный силуэт стоящего человека запрещает проход, зеленый силуэт «идущего» человека разрешает проход</a:t>
            </a:r>
            <a:endParaRPr lang="ru-RU"/>
          </a:p>
        </p:txBody>
      </p:sp>
      <p:sp>
        <p:nvSpPr>
          <p:cNvPr id="30744" name="Text Box 24"/>
          <p:cNvSpPr txBox="1">
            <a:spLocks noChangeArrowheads="1"/>
          </p:cNvSpPr>
          <p:nvPr/>
        </p:nvSpPr>
        <p:spPr bwMode="auto">
          <a:xfrm>
            <a:off x="4643438" y="2576513"/>
            <a:ext cx="3024187" cy="1081087"/>
          </a:xfrm>
          <a:prstGeom prst="rect">
            <a:avLst/>
          </a:prstGeom>
          <a:solidFill>
            <a:srgbClr val="00FF00"/>
          </a:solidFill>
          <a:ln w="9525">
            <a:noFill/>
            <a:miter lim="800000"/>
            <a:headEnd/>
            <a:tailEnd/>
          </a:ln>
          <a:effectLst/>
        </p:spPr>
        <p:txBody>
          <a:bodyPr anchor="ctr" anchorCtr="1"/>
          <a:lstStyle/>
          <a:p>
            <a:pPr>
              <a:lnSpc>
                <a:spcPct val="70000"/>
              </a:lnSpc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kumimoji="0" lang="ru-RU">
                <a:solidFill>
                  <a:schemeClr val="bg2"/>
                </a:solidFill>
              </a:rPr>
              <a:t>Мигание зеленого сигнала светофора свидетельствует о скором окончании разрешенного времени для перехода.</a:t>
            </a:r>
          </a:p>
        </p:txBody>
      </p:sp>
      <p:sp>
        <p:nvSpPr>
          <p:cNvPr id="30746" name="Oval 26"/>
          <p:cNvSpPr>
            <a:spLocks noChangeAspect="1" noChangeArrowheads="1"/>
          </p:cNvSpPr>
          <p:nvPr/>
        </p:nvSpPr>
        <p:spPr bwMode="auto">
          <a:xfrm>
            <a:off x="7740650" y="4149725"/>
            <a:ext cx="827088" cy="827088"/>
          </a:xfrm>
          <a:prstGeom prst="ellipse">
            <a:avLst/>
          </a:prstGeom>
          <a:solidFill>
            <a:srgbClr val="FF00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747" name="Oval 27"/>
          <p:cNvSpPr>
            <a:spLocks noChangeAspect="1" noChangeArrowheads="1"/>
          </p:cNvSpPr>
          <p:nvPr/>
        </p:nvSpPr>
        <p:spPr bwMode="auto">
          <a:xfrm>
            <a:off x="7740650" y="5013325"/>
            <a:ext cx="827088" cy="827088"/>
          </a:xfrm>
          <a:prstGeom prst="ellipse">
            <a:avLst/>
          </a:prstGeom>
          <a:solidFill>
            <a:srgbClr val="FFFF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30748" name="Oval 28"/>
          <p:cNvSpPr>
            <a:spLocks noChangeAspect="1" noChangeArrowheads="1"/>
          </p:cNvSpPr>
          <p:nvPr/>
        </p:nvSpPr>
        <p:spPr bwMode="auto">
          <a:xfrm>
            <a:off x="7740650" y="5805488"/>
            <a:ext cx="827088" cy="827087"/>
          </a:xfrm>
          <a:prstGeom prst="ellipse">
            <a:avLst/>
          </a:prstGeom>
          <a:solidFill>
            <a:srgbClr val="00FF0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3" name="Group 45"/>
          <p:cNvGrpSpPr>
            <a:grpSpLocks/>
          </p:cNvGrpSpPr>
          <p:nvPr/>
        </p:nvGrpSpPr>
        <p:grpSpPr bwMode="auto">
          <a:xfrm>
            <a:off x="1547813" y="3500438"/>
            <a:ext cx="1323975" cy="1323975"/>
            <a:chOff x="930" y="2115"/>
            <a:chExt cx="834" cy="834"/>
          </a:xfrm>
        </p:grpSpPr>
        <p:sp>
          <p:nvSpPr>
            <p:cNvPr id="30750" name="Oval 30"/>
            <p:cNvSpPr>
              <a:spLocks noChangeAspect="1" noChangeArrowheads="1"/>
            </p:cNvSpPr>
            <p:nvPr/>
          </p:nvSpPr>
          <p:spPr bwMode="auto">
            <a:xfrm>
              <a:off x="930" y="2115"/>
              <a:ext cx="834" cy="834"/>
            </a:xfrm>
            <a:prstGeom prst="ellipse">
              <a:avLst/>
            </a:prstGeom>
            <a:gradFill rotWithShape="1">
              <a:gsLst>
                <a:gs pos="0">
                  <a:srgbClr val="808080"/>
                </a:gs>
                <a:gs pos="100000">
                  <a:srgbClr val="808080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4" name="Group 31"/>
            <p:cNvGrpSpPr>
              <a:grpSpLocks/>
            </p:cNvGrpSpPr>
            <p:nvPr/>
          </p:nvGrpSpPr>
          <p:grpSpPr bwMode="auto">
            <a:xfrm>
              <a:off x="1202" y="2240"/>
              <a:ext cx="273" cy="544"/>
              <a:chOff x="1927" y="1570"/>
              <a:chExt cx="772" cy="1905"/>
            </a:xfrm>
          </p:grpSpPr>
          <p:sp>
            <p:nvSpPr>
              <p:cNvPr id="30752" name="Oval 32"/>
              <p:cNvSpPr>
                <a:spLocks noChangeArrowheads="1"/>
              </p:cNvSpPr>
              <p:nvPr/>
            </p:nvSpPr>
            <p:spPr bwMode="auto">
              <a:xfrm>
                <a:off x="2109" y="1570"/>
                <a:ext cx="408" cy="363"/>
              </a:xfrm>
              <a:prstGeom prst="ellipse">
                <a:avLst/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0753" name="AutoShape 33"/>
              <p:cNvSpPr>
                <a:spLocks noChangeArrowheads="1"/>
              </p:cNvSpPr>
              <p:nvPr/>
            </p:nvSpPr>
            <p:spPr bwMode="auto">
              <a:xfrm>
                <a:off x="1997" y="1947"/>
                <a:ext cx="635" cy="771"/>
              </a:xfrm>
              <a:prstGeom prst="roundRect">
                <a:avLst>
                  <a:gd name="adj" fmla="val 16667"/>
                </a:avLst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0754" name="AutoShape 34"/>
              <p:cNvSpPr>
                <a:spLocks noChangeArrowheads="1"/>
              </p:cNvSpPr>
              <p:nvPr/>
            </p:nvSpPr>
            <p:spPr bwMode="auto">
              <a:xfrm>
                <a:off x="2042" y="2704"/>
                <a:ext cx="248" cy="771"/>
              </a:xfrm>
              <a:prstGeom prst="roundRect">
                <a:avLst>
                  <a:gd name="adj" fmla="val 16667"/>
                </a:avLst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0755" name="AutoShape 35"/>
              <p:cNvSpPr>
                <a:spLocks noChangeArrowheads="1"/>
              </p:cNvSpPr>
              <p:nvPr/>
            </p:nvSpPr>
            <p:spPr bwMode="auto">
              <a:xfrm>
                <a:off x="2336" y="2704"/>
                <a:ext cx="248" cy="771"/>
              </a:xfrm>
              <a:prstGeom prst="roundRect">
                <a:avLst>
                  <a:gd name="adj" fmla="val 16667"/>
                </a:avLst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0756" name="AutoShape 36"/>
              <p:cNvSpPr>
                <a:spLocks noChangeArrowheads="1"/>
              </p:cNvSpPr>
              <p:nvPr/>
            </p:nvSpPr>
            <p:spPr bwMode="auto">
              <a:xfrm>
                <a:off x="1927" y="1947"/>
                <a:ext cx="182" cy="712"/>
              </a:xfrm>
              <a:prstGeom prst="roundRect">
                <a:avLst>
                  <a:gd name="adj" fmla="val 34810"/>
                </a:avLst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0757" name="AutoShape 37"/>
              <p:cNvSpPr>
                <a:spLocks noChangeArrowheads="1"/>
              </p:cNvSpPr>
              <p:nvPr/>
            </p:nvSpPr>
            <p:spPr bwMode="auto">
              <a:xfrm>
                <a:off x="2517" y="1940"/>
                <a:ext cx="182" cy="712"/>
              </a:xfrm>
              <a:prstGeom prst="roundRect">
                <a:avLst>
                  <a:gd name="adj" fmla="val 34810"/>
                </a:avLst>
              </a:prstGeom>
              <a:solidFill>
                <a:srgbClr val="FF00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grpSp>
        <p:nvGrpSpPr>
          <p:cNvPr id="5" name="Group 46"/>
          <p:cNvGrpSpPr>
            <a:grpSpLocks/>
          </p:cNvGrpSpPr>
          <p:nvPr/>
        </p:nvGrpSpPr>
        <p:grpSpPr bwMode="auto">
          <a:xfrm>
            <a:off x="2627313" y="3357563"/>
            <a:ext cx="1323975" cy="1323975"/>
            <a:chOff x="1837" y="2115"/>
            <a:chExt cx="834" cy="834"/>
          </a:xfrm>
        </p:grpSpPr>
        <p:sp>
          <p:nvSpPr>
            <p:cNvPr id="30749" name="Oval 29"/>
            <p:cNvSpPr>
              <a:spLocks noChangeAspect="1" noChangeArrowheads="1"/>
            </p:cNvSpPr>
            <p:nvPr/>
          </p:nvSpPr>
          <p:spPr bwMode="auto">
            <a:xfrm>
              <a:off x="1837" y="2115"/>
              <a:ext cx="834" cy="834"/>
            </a:xfrm>
            <a:prstGeom prst="ellipse">
              <a:avLst/>
            </a:prstGeom>
            <a:gradFill rotWithShape="1">
              <a:gsLst>
                <a:gs pos="0">
                  <a:srgbClr val="808080"/>
                </a:gs>
                <a:gs pos="100000">
                  <a:srgbClr val="808080">
                    <a:gamma/>
                    <a:shade val="46275"/>
                    <a:invGamma/>
                  </a:srgbClr>
                </a:gs>
              </a:gsLst>
              <a:lin ang="2700000" scaled="1"/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grpSp>
          <p:nvGrpSpPr>
            <p:cNvPr id="6" name="Group 38"/>
            <p:cNvGrpSpPr>
              <a:grpSpLocks/>
            </p:cNvGrpSpPr>
            <p:nvPr/>
          </p:nvGrpSpPr>
          <p:grpSpPr bwMode="auto">
            <a:xfrm>
              <a:off x="2109" y="2251"/>
              <a:ext cx="273" cy="543"/>
              <a:chOff x="3114" y="3067"/>
              <a:chExt cx="273" cy="543"/>
            </a:xfrm>
          </p:grpSpPr>
          <p:sp>
            <p:nvSpPr>
              <p:cNvPr id="30759" name="AutoShape 39"/>
              <p:cNvSpPr>
                <a:spLocks noChangeArrowheads="1"/>
              </p:cNvSpPr>
              <p:nvPr/>
            </p:nvSpPr>
            <p:spPr bwMode="auto">
              <a:xfrm rot="11446" flipH="1">
                <a:off x="3255" y="3367"/>
                <a:ext cx="87" cy="243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0760" name="AutoShape 40"/>
              <p:cNvSpPr>
                <a:spLocks noChangeArrowheads="1"/>
              </p:cNvSpPr>
              <p:nvPr/>
            </p:nvSpPr>
            <p:spPr bwMode="auto">
              <a:xfrm rot="1792717">
                <a:off x="3114" y="3367"/>
                <a:ext cx="87" cy="243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0761" name="Oval 41"/>
              <p:cNvSpPr>
                <a:spLocks noChangeArrowheads="1"/>
              </p:cNvSpPr>
              <p:nvPr/>
            </p:nvSpPr>
            <p:spPr bwMode="auto">
              <a:xfrm>
                <a:off x="3178" y="3067"/>
                <a:ext cx="145" cy="104"/>
              </a:xfrm>
              <a:prstGeom prst="ellipse">
                <a:avLst/>
              </a:prstGeom>
              <a:solidFill>
                <a:srgbClr val="00FF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0762" name="AutoShape 42"/>
              <p:cNvSpPr>
                <a:spLocks noChangeArrowheads="1"/>
              </p:cNvSpPr>
              <p:nvPr/>
            </p:nvSpPr>
            <p:spPr bwMode="auto">
              <a:xfrm>
                <a:off x="3139" y="3175"/>
                <a:ext cx="224" cy="220"/>
              </a:xfrm>
              <a:prstGeom prst="roundRect">
                <a:avLst>
                  <a:gd name="adj" fmla="val 16667"/>
                </a:avLst>
              </a:prstGeom>
              <a:solidFill>
                <a:srgbClr val="00FF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0763" name="AutoShape 43"/>
              <p:cNvSpPr>
                <a:spLocks noChangeArrowheads="1"/>
              </p:cNvSpPr>
              <p:nvPr/>
            </p:nvSpPr>
            <p:spPr bwMode="auto">
              <a:xfrm>
                <a:off x="3114" y="3175"/>
                <a:ext cx="64" cy="203"/>
              </a:xfrm>
              <a:prstGeom prst="roundRect">
                <a:avLst>
                  <a:gd name="adj" fmla="val 34810"/>
                </a:avLst>
              </a:prstGeom>
              <a:solidFill>
                <a:srgbClr val="00FF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30764" name="AutoShape 44"/>
              <p:cNvSpPr>
                <a:spLocks noChangeArrowheads="1"/>
              </p:cNvSpPr>
              <p:nvPr/>
            </p:nvSpPr>
            <p:spPr bwMode="auto">
              <a:xfrm>
                <a:off x="3323" y="3173"/>
                <a:ext cx="64" cy="203"/>
              </a:xfrm>
              <a:prstGeom prst="roundRect">
                <a:avLst>
                  <a:gd name="adj" fmla="val 34810"/>
                </a:avLst>
              </a:prstGeom>
              <a:solidFill>
                <a:srgbClr val="00FF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30768" name="Oval 48"/>
          <p:cNvSpPr>
            <a:spLocks noChangeAspect="1" noChangeArrowheads="1"/>
          </p:cNvSpPr>
          <p:nvPr/>
        </p:nvSpPr>
        <p:spPr bwMode="auto">
          <a:xfrm>
            <a:off x="7820025" y="2492375"/>
            <a:ext cx="1323975" cy="1323975"/>
          </a:xfrm>
          <a:prstGeom prst="ellipse">
            <a:avLst/>
          </a:prstGeom>
          <a:gradFill rotWithShape="1">
            <a:gsLst>
              <a:gs pos="0">
                <a:srgbClr val="808080"/>
              </a:gs>
              <a:gs pos="100000">
                <a:srgbClr val="808080">
                  <a:gamma/>
                  <a:shade val="0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grpSp>
        <p:nvGrpSpPr>
          <p:cNvPr id="7" name="Group 49"/>
          <p:cNvGrpSpPr>
            <a:grpSpLocks/>
          </p:cNvGrpSpPr>
          <p:nvPr/>
        </p:nvGrpSpPr>
        <p:grpSpPr bwMode="auto">
          <a:xfrm>
            <a:off x="8251825" y="2708275"/>
            <a:ext cx="433388" cy="862013"/>
            <a:chOff x="3114" y="3067"/>
            <a:chExt cx="273" cy="543"/>
          </a:xfrm>
        </p:grpSpPr>
        <p:sp>
          <p:nvSpPr>
            <p:cNvPr id="30770" name="AutoShape 50"/>
            <p:cNvSpPr>
              <a:spLocks noChangeArrowheads="1"/>
            </p:cNvSpPr>
            <p:nvPr/>
          </p:nvSpPr>
          <p:spPr bwMode="auto">
            <a:xfrm rot="11446" flipH="1">
              <a:off x="3255" y="3367"/>
              <a:ext cx="87" cy="243"/>
            </a:xfrm>
            <a:prstGeom prst="roundRect">
              <a:avLst>
                <a:gd name="adj" fmla="val 16667"/>
              </a:avLst>
            </a:prstGeom>
            <a:solidFill>
              <a:srgbClr val="00FF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771" name="AutoShape 51"/>
            <p:cNvSpPr>
              <a:spLocks noChangeArrowheads="1"/>
            </p:cNvSpPr>
            <p:nvPr/>
          </p:nvSpPr>
          <p:spPr bwMode="auto">
            <a:xfrm rot="1792717">
              <a:off x="3114" y="3367"/>
              <a:ext cx="87" cy="243"/>
            </a:xfrm>
            <a:prstGeom prst="roundRect">
              <a:avLst>
                <a:gd name="adj" fmla="val 16667"/>
              </a:avLst>
            </a:prstGeom>
            <a:solidFill>
              <a:srgbClr val="00FF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772" name="Oval 52"/>
            <p:cNvSpPr>
              <a:spLocks noChangeArrowheads="1"/>
            </p:cNvSpPr>
            <p:nvPr/>
          </p:nvSpPr>
          <p:spPr bwMode="auto">
            <a:xfrm>
              <a:off x="3178" y="3067"/>
              <a:ext cx="145" cy="104"/>
            </a:xfrm>
            <a:prstGeom prst="ellipse">
              <a:avLst/>
            </a:prstGeom>
            <a:solidFill>
              <a:srgbClr val="00FF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773" name="AutoShape 53"/>
            <p:cNvSpPr>
              <a:spLocks noChangeArrowheads="1"/>
            </p:cNvSpPr>
            <p:nvPr/>
          </p:nvSpPr>
          <p:spPr bwMode="auto">
            <a:xfrm>
              <a:off x="3139" y="3175"/>
              <a:ext cx="224" cy="220"/>
            </a:xfrm>
            <a:prstGeom prst="roundRect">
              <a:avLst>
                <a:gd name="adj" fmla="val 16667"/>
              </a:avLst>
            </a:prstGeom>
            <a:solidFill>
              <a:srgbClr val="00FF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774" name="AutoShape 54"/>
            <p:cNvSpPr>
              <a:spLocks noChangeArrowheads="1"/>
            </p:cNvSpPr>
            <p:nvPr/>
          </p:nvSpPr>
          <p:spPr bwMode="auto">
            <a:xfrm>
              <a:off x="3114" y="3175"/>
              <a:ext cx="64" cy="203"/>
            </a:xfrm>
            <a:prstGeom prst="roundRect">
              <a:avLst>
                <a:gd name="adj" fmla="val 34810"/>
              </a:avLst>
            </a:prstGeom>
            <a:solidFill>
              <a:srgbClr val="00FF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30775" name="AutoShape 55"/>
            <p:cNvSpPr>
              <a:spLocks noChangeArrowheads="1"/>
            </p:cNvSpPr>
            <p:nvPr/>
          </p:nvSpPr>
          <p:spPr bwMode="auto">
            <a:xfrm>
              <a:off x="3323" y="3173"/>
              <a:ext cx="64" cy="203"/>
            </a:xfrm>
            <a:prstGeom prst="roundRect">
              <a:avLst>
                <a:gd name="adj" fmla="val 34810"/>
              </a:avLst>
            </a:prstGeom>
            <a:solidFill>
              <a:srgbClr val="00FF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30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1000"/>
                                        <p:tgtEl>
                                          <p:spTgt spid="307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307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1000"/>
                                        <p:tgtEl>
                                          <p:spTgt spid="30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1000"/>
                                        <p:tgtEl>
                                          <p:spTgt spid="307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1000"/>
                                        <p:tgtEl>
                                          <p:spTgt spid="307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1000"/>
                                        <p:tgtEl>
                                          <p:spTgt spid="307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7000"/>
                            </p:stCondLst>
                            <p:childTnLst>
                              <p:par>
                                <p:cTn id="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1000"/>
                                        <p:tgtEl>
                                          <p:spTgt spid="307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8000"/>
                            </p:stCondLst>
                            <p:childTnLst>
                              <p:par>
                                <p:cTn id="37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9" dur="3000"/>
                                        <p:tgtEl>
                                          <p:spTgt spid="307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1000"/>
                            </p:stCondLst>
                            <p:childTnLst>
                              <p:par>
                                <p:cTn id="46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1500"/>
                            </p:stCondLst>
                            <p:childTnLst>
                              <p:par>
                                <p:cTn id="52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4" dur="3000"/>
                                        <p:tgtEl>
                                          <p:spTgt spid="307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07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07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07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repeatCount="indefinite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4500"/>
                            </p:stCondLst>
                            <p:childTnLst>
                              <p:par>
                                <p:cTn id="64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6" dur="2000"/>
                                        <p:tgtEl>
                                          <p:spTgt spid="30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30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6500"/>
                            </p:stCondLst>
                            <p:childTnLst>
                              <p:par>
                                <p:cTn id="76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8" dur="2000"/>
                                        <p:tgtEl>
                                          <p:spTgt spid="30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30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8500"/>
                            </p:stCondLst>
                            <p:childTnLst>
                              <p:par>
                                <p:cTn id="8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5" dur="2000"/>
                                        <p:tgtEl>
                                          <p:spTgt spid="307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repeatCount="indefinite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30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9" grpId="0"/>
      <p:bldP spid="30730" grpId="0"/>
      <p:bldP spid="30731" grpId="0"/>
      <p:bldP spid="30735" grpId="0" animBg="1"/>
      <p:bldP spid="30736" grpId="0" animBg="1"/>
      <p:bldP spid="30737" grpId="0" animBg="1"/>
      <p:bldP spid="30738" grpId="0" animBg="1"/>
      <p:bldP spid="30739" grpId="0" animBg="1"/>
      <p:bldP spid="30740" grpId="0" animBg="1"/>
      <p:bldP spid="30741" grpId="0" animBg="1"/>
      <p:bldP spid="30742" grpId="0" animBg="1"/>
      <p:bldP spid="30743" grpId="0" animBg="1"/>
      <p:bldP spid="30744" grpId="0" animBg="1"/>
      <p:bldP spid="30746" grpId="0" animBg="1"/>
      <p:bldP spid="30747" grpId="0" animBg="1"/>
      <p:bldP spid="30748" grpId="0" animBg="1"/>
      <p:bldP spid="3076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2" name="Picture 4" descr="аварии фото дтп www.apiter.ru: Авария c грузовиками. Тяжеловесы на дороге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6513" y="-3175"/>
            <a:ext cx="9145588" cy="6861175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</p:spPr>
      </p:pic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4925" y="2917825"/>
            <a:ext cx="9145588" cy="655638"/>
          </a:xfrm>
          <a:solidFill>
            <a:schemeClr val="bg2"/>
          </a:solidFill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ru-RU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Bookman Old Style" pitchFamily="18" charset="0"/>
              </a:rPr>
              <a:t>Обязанности школьника-пешехода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64" name="Picture 12" descr="аварии фото дтп www.apiter.ru 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16113"/>
            <a:ext cx="9144000" cy="4962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188640"/>
            <a:ext cx="8380164" cy="1606252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24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Bookman Old Style" pitchFamily="18" charset="0"/>
              </a:rPr>
              <a:t>Чтобы до минимума сократить число ДТП и травматизм среди пешеходов – школьников, необходимо выполнять следующие правила безопасности поведения на дорогах.</a:t>
            </a:r>
            <a:r>
              <a:rPr lang="ru-RU" sz="18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Bookman Old Style" pitchFamily="18" charset="0"/>
              </a:rPr>
              <a:t/>
            </a:r>
            <a:br>
              <a:rPr lang="ru-RU" sz="1800" b="1" dirty="0">
                <a:solidFill>
                  <a:schemeClr val="accent6">
                    <a:lumMod val="20000"/>
                    <a:lumOff val="80000"/>
                  </a:schemeClr>
                </a:solidFill>
                <a:latin typeface="Bookman Old Style" pitchFamily="18" charset="0"/>
              </a:rPr>
            </a:br>
            <a:endParaRPr lang="ru-RU" sz="1800" b="1" dirty="0">
              <a:solidFill>
                <a:schemeClr val="accent6">
                  <a:lumMod val="20000"/>
                  <a:lumOff val="80000"/>
                </a:schemeClr>
              </a:solidFill>
              <a:latin typeface="Bookman Old Style" pitchFamily="18" charset="0"/>
            </a:endParaRPr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755650" y="2133600"/>
            <a:ext cx="3527425" cy="1258888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ffectLst/>
        </p:spPr>
        <p:txBody>
          <a:bodyPr anchor="ctr" anchorCtr="1"/>
          <a:lstStyle/>
          <a:p>
            <a:pPr algn="ctr">
              <a:lnSpc>
                <a:spcPct val="80000"/>
              </a:lnSpc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kumimoji="0" lang="ru-RU"/>
              <a:t>Прежде чем перейти дорогу, необходимо внимательно осмотреть проезжую часть.</a:t>
            </a:r>
            <a:endParaRPr lang="ru-RU"/>
          </a:p>
        </p:txBody>
      </p:sp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755650" y="3595688"/>
            <a:ext cx="3527425" cy="1258887"/>
          </a:xfrm>
          <a:prstGeom prst="rect">
            <a:avLst/>
          </a:prstGeom>
          <a:ln w="9525">
            <a:noFill/>
            <a:miter lim="800000"/>
            <a:headEnd/>
            <a:tailEnd/>
          </a:ln>
          <a:effectLst/>
        </p:spPr>
        <p:style>
          <a:lnRef idx="0">
            <a:scrgbClr r="0" g="0" b="0"/>
          </a:lnRef>
          <a:fillRef idx="1001">
            <a:schemeClr val="lt2"/>
          </a:fillRef>
          <a:effectRef idx="0">
            <a:scrgbClr r="0" g="0" b="0"/>
          </a:effectRef>
          <a:fontRef idx="major"/>
        </p:style>
        <p:txBody>
          <a:bodyPr anchor="ctr" anchorCtr="1"/>
          <a:lstStyle/>
          <a:p>
            <a:pPr algn="ctr">
              <a:lnSpc>
                <a:spcPct val="70000"/>
              </a:lnSpc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kumimoji="0" lang="ru-RU" dirty="0">
                <a:solidFill>
                  <a:schemeClr val="bg2"/>
                </a:solidFill>
              </a:rPr>
              <a:t>Недопустимо преодоление проезжей части бегом, поскольку во время бега взгляд направлен вперед и человек не может контролировать обстановку вокруг.</a:t>
            </a:r>
            <a:endParaRPr lang="ru-RU" dirty="0">
              <a:solidFill>
                <a:schemeClr val="bg2"/>
              </a:solidFill>
            </a:endParaRPr>
          </a:p>
        </p:txBody>
      </p:sp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755650" y="5084763"/>
            <a:ext cx="3527425" cy="1258887"/>
          </a:xfrm>
          <a:prstGeom prst="rect">
            <a:avLst/>
          </a:prstGeom>
          <a:solidFill>
            <a:srgbClr val="009900"/>
          </a:solidFill>
          <a:ln w="9525">
            <a:noFill/>
            <a:miter lim="800000"/>
            <a:headEnd/>
            <a:tailEnd/>
          </a:ln>
          <a:effectLst/>
        </p:spPr>
        <p:txBody>
          <a:bodyPr anchor="ctr" anchorCtr="1"/>
          <a:lstStyle/>
          <a:p>
            <a:pPr algn="ctr">
              <a:lnSpc>
                <a:spcPct val="70000"/>
              </a:lnSpc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kumimoji="0" lang="ru-RU"/>
              <a:t>Нельзя отвлекаться разговорами при переходе через дорогу, оглядываться назад.</a:t>
            </a:r>
            <a:endParaRPr lang="ru-RU"/>
          </a:p>
        </p:txBody>
      </p:sp>
      <p:sp>
        <p:nvSpPr>
          <p:cNvPr id="23559" name="Text Box 7"/>
          <p:cNvSpPr txBox="1">
            <a:spLocks noChangeArrowheads="1"/>
          </p:cNvSpPr>
          <p:nvPr/>
        </p:nvSpPr>
        <p:spPr bwMode="auto">
          <a:xfrm>
            <a:off x="4859338" y="2127250"/>
            <a:ext cx="3527425" cy="1258888"/>
          </a:xfrm>
          <a:prstGeom prst="rect">
            <a:avLst/>
          </a:prstGeom>
          <a:solidFill>
            <a:srgbClr val="009900"/>
          </a:solidFill>
          <a:ln w="9525">
            <a:noFill/>
            <a:miter lim="800000"/>
            <a:headEnd/>
            <a:tailEnd/>
          </a:ln>
          <a:effectLst/>
        </p:spPr>
        <p:txBody>
          <a:bodyPr anchor="ctr" anchorCtr="1"/>
          <a:lstStyle/>
          <a:p>
            <a:pPr algn="ctr">
              <a:lnSpc>
                <a:spcPct val="70000"/>
              </a:lnSpc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kumimoji="0" lang="ru-RU"/>
              <a:t>Нужно быть собранным и внимательным.</a:t>
            </a:r>
            <a:endParaRPr lang="ru-RU"/>
          </a:p>
        </p:txBody>
      </p:sp>
      <p:sp>
        <p:nvSpPr>
          <p:cNvPr id="23560" name="Text Box 8"/>
          <p:cNvSpPr txBox="1">
            <a:spLocks noChangeArrowheads="1"/>
          </p:cNvSpPr>
          <p:nvPr/>
        </p:nvSpPr>
        <p:spPr bwMode="auto">
          <a:xfrm>
            <a:off x="4872038" y="3600450"/>
            <a:ext cx="3527425" cy="1258888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 anchorCtr="1"/>
          <a:lstStyle/>
          <a:p>
            <a:pPr algn="ctr">
              <a:lnSpc>
                <a:spcPct val="70000"/>
              </a:lnSpc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kumimoji="0" lang="ru-RU">
                <a:solidFill>
                  <a:schemeClr val="bg2"/>
                </a:solidFill>
              </a:rPr>
              <a:t>Оценивайте степень опасности до выхода на дорогу.</a:t>
            </a:r>
            <a:endParaRPr lang="ru-RU">
              <a:solidFill>
                <a:schemeClr val="bg2"/>
              </a:solidFill>
            </a:endParaRPr>
          </a:p>
        </p:txBody>
      </p:sp>
      <p:sp>
        <p:nvSpPr>
          <p:cNvPr id="23561" name="Text Box 9"/>
          <p:cNvSpPr txBox="1">
            <a:spLocks noChangeArrowheads="1"/>
          </p:cNvSpPr>
          <p:nvPr/>
        </p:nvSpPr>
        <p:spPr bwMode="auto">
          <a:xfrm>
            <a:off x="4921250" y="5089525"/>
            <a:ext cx="3527425" cy="1258888"/>
          </a:xfrm>
          <a:prstGeom prst="rect">
            <a:avLst/>
          </a:prstGeom>
          <a:solidFill>
            <a:srgbClr val="FF0000"/>
          </a:solidFill>
          <a:ln w="9525">
            <a:noFill/>
            <a:miter lim="800000"/>
            <a:headEnd/>
            <a:tailEnd/>
          </a:ln>
          <a:effectLst/>
        </p:spPr>
        <p:txBody>
          <a:bodyPr anchor="ctr" anchorCtr="1"/>
          <a:lstStyle/>
          <a:p>
            <a:pPr algn="ctr">
              <a:lnSpc>
                <a:spcPct val="90000"/>
              </a:lnSpc>
              <a:spcBef>
                <a:spcPct val="20000"/>
              </a:spcBef>
              <a:buClr>
                <a:schemeClr val="tx2"/>
              </a:buClr>
              <a:buSzPct val="75000"/>
              <a:buFont typeface="Wingdings" pitchFamily="2" charset="2"/>
              <a:buNone/>
            </a:pPr>
            <a:r>
              <a:rPr kumimoji="0" lang="ru-RU"/>
              <a:t>Будьте предельно внимательны на дороге в условиях неблагоприятной погоды и плохой видимости.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2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20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7000"/>
                            </p:stCondLst>
                            <p:childTnLst>
                              <p:par>
                                <p:cTn id="1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2000"/>
                                        <p:tgtEl>
                                          <p:spTgt spid="235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9000"/>
                            </p:stCondLst>
                            <p:childTnLst>
                              <p:par>
                                <p:cTn id="2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3" dur="2000"/>
                                        <p:tgtEl>
                                          <p:spTgt spid="235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1000"/>
                            </p:stCondLst>
                            <p:childTnLst>
                              <p:par>
                                <p:cTn id="2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2000"/>
                                        <p:tgtEl>
                                          <p:spTgt spid="235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3000"/>
                            </p:stCondLst>
                            <p:childTnLst>
                              <p:par>
                                <p:cTn id="2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1" dur="2000"/>
                                        <p:tgtEl>
                                          <p:spTgt spid="235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  <p:bldP spid="23556" grpId="0" animBg="1"/>
      <p:bldP spid="23557" grpId="0" animBg="1"/>
      <p:bldP spid="23558" grpId="0" animBg="1"/>
      <p:bldP spid="23559" grpId="0" animBg="1"/>
      <p:bldP spid="23560" grpId="0" animBg="1"/>
      <p:bldP spid="2356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Текст 3"/>
          <p:cNvSpPr>
            <a:spLocks noGrp="1"/>
          </p:cNvSpPr>
          <p:nvPr>
            <p:ph type="body" idx="2"/>
          </p:nvPr>
        </p:nvSpPr>
        <p:spPr>
          <a:xfrm>
            <a:off x="457200" y="1406525"/>
            <a:ext cx="3810000" cy="698500"/>
          </a:xfrm>
        </p:spPr>
        <p:txBody>
          <a:bodyPr>
            <a:noAutofit/>
          </a:bodyPr>
          <a:lstStyle/>
          <a:p>
            <a:pPr marL="44450" algn="just">
              <a:spcBef>
                <a:spcPct val="0"/>
              </a:spcBef>
            </a:pPr>
            <a:r>
              <a:rPr lang="ru-RU" sz="2400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Умный пешеход никогда не выбежит на дорогу, даже если это место для перехода. Он пойдет спокойно, потому что для водителя выскочивший на дорогу человек - всегда неожиданность, и неизвестно, сумеет ли водитель с этой неожиданностью справиться.</a:t>
            </a:r>
          </a:p>
        </p:txBody>
      </p:sp>
      <p:pic>
        <p:nvPicPr>
          <p:cNvPr id="5" name="Picture 7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4008" y="1700808"/>
            <a:ext cx="4316063" cy="38125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205</TotalTime>
  <Words>787</Words>
  <Application>Microsoft Office PowerPoint</Application>
  <PresentationFormat>Экран (4:3)</PresentationFormat>
  <Paragraphs>92</Paragraphs>
  <Slides>19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1" baseType="lpstr">
      <vt:lpstr>Поток</vt:lpstr>
      <vt:lpstr>Диаграмма</vt:lpstr>
      <vt:lpstr>Презентация PowerPoint</vt:lpstr>
      <vt:lpstr>Презентация PowerPoint</vt:lpstr>
      <vt:lpstr>Презентация PowerPoint</vt:lpstr>
      <vt:lpstr>ПРАВИЛА ДОРОЖНОГО ДВИЖЕНИЯ  являются основополагающим документом. </vt:lpstr>
      <vt:lpstr>Участниками дорожного движения являются</vt:lpstr>
      <vt:lpstr>Презентация PowerPoint</vt:lpstr>
      <vt:lpstr>Презентация PowerPoint</vt:lpstr>
      <vt:lpstr>Чтобы до минимума сократить число ДТП и травматизм среди пешеходов – школьников, необходимо выполнять следующие правила безопасности поведения на дорогах. </vt:lpstr>
      <vt:lpstr>Презентация PowerPoint</vt:lpstr>
      <vt:lpstr>Презентация PowerPoint</vt:lpstr>
      <vt:lpstr>Презентация PowerPoint</vt:lpstr>
      <vt:lpstr>Обязанности пассажиров-школьников. </vt:lpstr>
      <vt:lpstr>Презентация PowerPoint</vt:lpstr>
      <vt:lpstr>Основными травмами велосипедистов являются:</vt:lpstr>
      <vt:lpstr>Водителю велосипеда разрешается</vt:lpstr>
      <vt:lpstr>Водителю велосипеда запрещается</vt:lpstr>
      <vt:lpstr>Сел в машину – пристегнись!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User</cp:lastModifiedBy>
  <cp:revision>17</cp:revision>
  <dcterms:modified xsi:type="dcterms:W3CDTF">2017-11-21T08:20:50Z</dcterms:modified>
</cp:coreProperties>
</file>