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7" r:id="rId3"/>
    <p:sldId id="345" r:id="rId4"/>
    <p:sldId id="319" r:id="rId5"/>
    <p:sldId id="320" r:id="rId6"/>
    <p:sldId id="321" r:id="rId7"/>
    <p:sldId id="346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2" r:id="rId17"/>
    <p:sldId id="333" r:id="rId18"/>
    <p:sldId id="334" r:id="rId19"/>
    <p:sldId id="33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2F04"/>
    <a:srgbClr val="351413"/>
    <a:srgbClr val="212911"/>
    <a:srgbClr val="1A210D"/>
    <a:srgbClr val="460046"/>
    <a:srgbClr val="800080"/>
    <a:srgbClr val="AE5DFF"/>
    <a:srgbClr val="D4D3DF"/>
    <a:srgbClr val="DBD3E5"/>
    <a:srgbClr val="FD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577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57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345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849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63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623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555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46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76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304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691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312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8112" y="20394"/>
            <a:ext cx="1944000" cy="1944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9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6314"/>
            <a:ext cx="9144000" cy="5141686"/>
          </a:xfrm>
          <a:prstGeom prst="rect">
            <a:avLst/>
          </a:prstGeom>
          <a:effectLst>
            <a:softEdge rad="635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8112" y="20394"/>
            <a:ext cx="1944000" cy="1944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9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6314"/>
            <a:ext cx="9144000" cy="514168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58038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image" Target="../media/image7.png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image" Target="../media/image6.png"/><Relationship Id="rId2" Type="http://schemas.openxmlformats.org/officeDocument/2006/relationships/slide" Target="slide3.xml"/><Relationship Id="rId16" Type="http://schemas.openxmlformats.org/officeDocument/2006/relationships/image" Target="../media/image5.png"/><Relationship Id="rId20" Type="http://schemas.openxmlformats.org/officeDocument/2006/relationships/slide" Target="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19" Type="http://schemas.openxmlformats.org/officeDocument/2006/relationships/slide" Target="slide17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26425" y="1340314"/>
            <a:ext cx="72008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Знатоки символики России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4052" y="2630552"/>
            <a:ext cx="1174526" cy="2160240"/>
          </a:xfrm>
          <a:prstGeom prst="rect">
            <a:avLst/>
          </a:prstGeom>
          <a:noFill/>
        </p:spPr>
      </p:pic>
      <p:pic>
        <p:nvPicPr>
          <p:cNvPr id="8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508187" y="2630552"/>
            <a:ext cx="1174526" cy="216024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4968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Наша страна расположена в Европе и Азии. Одна голова орла смотрит на Европу, а другая на Азию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15252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Почему орёл двуглавый?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515920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Три: две малых и одна большая. Малые – Европа и Азия, большая – символ союза наших народов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75682" y="1581470"/>
            <a:ext cx="46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Сколько корон над орлом? Что они обозначают?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49685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Это скипетр и держава. Означают сильную власть, защиту государства и его единство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83048" y="1628800"/>
            <a:ext cx="440112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Как называются золотые шар и жезл и что они символизируют?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4968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Торжественная, хвалебная песнь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70337" y="1628800"/>
            <a:ext cx="349375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Что означает слово «гимн»?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Гимн России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3" y="3501008"/>
            <a:ext cx="48245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Все обязательно встают, а мужчины снимают головные уборы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649997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Как нужно слушать гимн?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Гимн России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51845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Поэт Сергей Владимирович </a:t>
            </a:r>
            <a:r>
              <a:rPr lang="ru-RU" sz="2800" i="1" dirty="0" smtClean="0">
                <a:latin typeface="Georgia" pitchFamily="18" charset="0"/>
              </a:rPr>
              <a:t>Михалков</a:t>
            </a: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848303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>
                <a:latin typeface="Georgia" pitchFamily="18" charset="0"/>
              </a:rPr>
              <a:t>Кто написал слова гимна?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Гимн России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518523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Композитор Александр Васильевич Александров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9321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Кто автор музыки гимна?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Гимн России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Геральдика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38884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Как называется наука о гербах?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интересно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7632848" cy="155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Белый – благородство, мир</a:t>
            </a:r>
          </a:p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Синий – честность, верность</a:t>
            </a:r>
          </a:p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Красный – смелость, отвага, мощь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41044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Что обозначают цвета российского флага?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интересно</a:t>
            </a:r>
            <a:endParaRPr lang="ru-RU" sz="3200" b="1" spc="50" dirty="0">
              <a:ln w="11430"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31768" y="2385784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" name="AutoShape 4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451848" y="2385784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4" name="AutoShape 5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72500" y="2385784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5" name="AutoShape 5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92580" y="2385784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6" name="AutoShape 5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12088" y="2385784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7" name="AutoShape 5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731768" y="3232328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8" name="AutoShape 5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451848" y="3232328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9" name="AutoShape 5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172500" y="3232328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10" name="AutoShape 5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92580" y="3232328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11" name="AutoShape 5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612088" y="3232328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12" name="AutoShape 58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731768" y="407887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13" name="AutoShape 59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451848" y="407887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14" name="AutoShape 6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172500" y="407887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15" name="AutoShape 6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892580" y="407887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16" name="AutoShape 62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7612088" y="407887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1347392" y="2385784"/>
            <a:ext cx="2951559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47"/>
          <p:cNvSpPr>
            <a:spLocks noChangeArrowheads="1"/>
          </p:cNvSpPr>
          <p:nvPr/>
        </p:nvSpPr>
        <p:spPr bwMode="auto">
          <a:xfrm>
            <a:off x="1347392" y="3232328"/>
            <a:ext cx="2951559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1347392" y="4078872"/>
            <a:ext cx="2951559" cy="503039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Гимн России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40352" y="6381328"/>
            <a:ext cx="1152128" cy="30080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313307" y="243096"/>
            <a:ext cx="61366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17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2736304" cy="578044"/>
          </a:xfrm>
          <a:prstGeom prst="rect">
            <a:avLst/>
          </a:prstGeom>
          <a:noFill/>
        </p:spPr>
      </p:pic>
      <p:pic>
        <p:nvPicPr>
          <p:cNvPr id="23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18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3779912" y="5844868"/>
            <a:ext cx="2880320" cy="608468"/>
          </a:xfrm>
          <a:prstGeom prst="rect">
            <a:avLst/>
          </a:prstGeom>
          <a:noFill/>
        </p:spPr>
      </p:pic>
      <p:sp>
        <p:nvSpPr>
          <p:cNvPr id="30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31768" y="487677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" name="AutoShape 6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451848" y="487677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2" name="AutoShape 65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172500" y="487677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3" name="AutoShape 6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964016" y="487677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4" name="AutoShape 6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612088" y="487677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5" name="AutoShape 47"/>
          <p:cNvSpPr>
            <a:spLocks noChangeArrowheads="1"/>
          </p:cNvSpPr>
          <p:nvPr/>
        </p:nvSpPr>
        <p:spPr bwMode="auto">
          <a:xfrm>
            <a:off x="1347392" y="4876776"/>
            <a:ext cx="2951559" cy="503039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Это интересно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67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err="1" smtClean="0">
                <a:latin typeface="Georgia" pitchFamily="18" charset="0"/>
              </a:rPr>
              <a:t>Триколор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Какое общее название имеет флаг, включающий в себя три цвета?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455075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22 августа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Когда празднуется День государственного флага  России?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455075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Стяг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Как в старые времена на Руси назывался флаг?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433041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solidFill>
                  <a:prstClr val="black"/>
                </a:solidFill>
                <a:latin typeface="Georgia" pitchFamily="18" charset="0"/>
              </a:rPr>
              <a:t>БЕСИК – </a:t>
            </a:r>
            <a:r>
              <a:rPr lang="ru-RU" sz="2800" i="1" dirty="0" err="1" smtClean="0">
                <a:solidFill>
                  <a:prstClr val="black"/>
                </a:solidFill>
                <a:latin typeface="Georgia" pitchFamily="18" charset="0"/>
              </a:rPr>
              <a:t>БЕлый</a:t>
            </a:r>
            <a:r>
              <a:rPr lang="ru-RU" sz="2800" i="1" dirty="0" smtClean="0">
                <a:solidFill>
                  <a:prstClr val="black"/>
                </a:solidFill>
                <a:latin typeface="Georgia" pitchFamily="18" charset="0"/>
              </a:rPr>
              <a:t>, </a:t>
            </a:r>
            <a:r>
              <a:rPr lang="ru-RU" sz="2800" i="1" dirty="0" err="1" smtClean="0">
                <a:solidFill>
                  <a:prstClr val="black"/>
                </a:solidFill>
                <a:latin typeface="Georgia" pitchFamily="18" charset="0"/>
              </a:rPr>
              <a:t>СИний</a:t>
            </a:r>
            <a:r>
              <a:rPr lang="ru-RU" sz="2800" i="1" dirty="0" smtClean="0">
                <a:solidFill>
                  <a:prstClr val="black"/>
                </a:solidFill>
                <a:latin typeface="Georgia" pitchFamily="18" charset="0"/>
              </a:rPr>
              <a:t>, Красный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  <a:latin typeface="Georgia" pitchFamily="18" charset="0"/>
              </a:rPr>
              <a:t>Как моряки называли флаг России?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17965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rgbClr val="8064A2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3394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52565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Построение первого русского парусника – 1668 год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С каким событием связано появление красивого трехцветного полотнища?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2477109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Флаг России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48245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Это отличительный знак, эмблема государства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Что такое герб?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3501008"/>
            <a:ext cx="53285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Святой Георгий Победоносец, олицетворение победы добра над злом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43204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Кто изображен на щите на груди орла?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email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16288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Герб России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Words>335</Words>
  <Application>Microsoft Office PowerPoint</Application>
  <PresentationFormat>Экран (4:3)</PresentationFormat>
  <Paragraphs>109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Georgia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Знатоки символики России</dc:title>
  <cp:lastModifiedBy>Dom</cp:lastModifiedBy>
  <cp:revision>26</cp:revision>
  <dcterms:created xsi:type="dcterms:W3CDTF">2014-01-06T16:00:12Z</dcterms:created>
  <dcterms:modified xsi:type="dcterms:W3CDTF">2019-10-31T11:53:28Z</dcterms:modified>
</cp:coreProperties>
</file>